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71" r:id="rId5"/>
    <p:sldId id="268" r:id="rId6"/>
    <p:sldId id="276" r:id="rId7"/>
    <p:sldId id="275" r:id="rId8"/>
    <p:sldId id="272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4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9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EC8F3-4C0D-1640-BB98-6874FA0D135A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4AE70-6856-F949-85A5-AD67E4F24E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800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689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41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006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489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004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973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8890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4AE70-6856-F949-85A5-AD67E4F24EC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901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1005B-4225-5649-8DB9-19E8F6C96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7461404-4C97-3548-A0EA-A4F48A25D8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46A2FA-0BF0-AF4D-B4D6-9110319C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70C48F-56C2-784D-A1D5-C9160632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AA35256-F930-FF43-8042-79F32389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80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3BC4E7-0761-F742-9543-23713189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7D9232-646D-554A-BB0C-E7F0DD336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C8B785-DE22-5945-B7E9-91C04677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C0EE43-B562-9A4F-8467-DB22AACD4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3FE432-BB5E-EC4C-96CD-4887B6292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80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FA17C58-92E7-E740-8997-39923292B1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8E5BC2B-5B45-8746-A610-81103D443E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5FCD8E-439D-7042-981C-8DDA1B325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614BE0-8601-CA4F-8B34-7F1009FF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C6C6A7-0BE9-9B41-8AEA-9D6AF82A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01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B7CA1-F179-6C4F-9296-5CB42FF61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6C0A3D-E69F-9748-93F5-04DB3BB38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405D3C-5A9A-2045-A025-C07FCA99F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FDEF89E-3738-514E-940A-29B97DA06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66F653-538A-5C4C-B9C6-D3228EC2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39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0885CF-3D33-CA41-85A9-DC0C3157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0F8C1E-70AB-A646-A789-370F08D4E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FC5888-F9CE-D848-91A3-4038E79FE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E60AC1-F3B4-D14B-9307-1819E9802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C6A6B3-A57F-4C4D-9314-14EC8E3D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924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C7C7BA-B399-644E-B3A0-6D95B58DD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43B40B-9EDD-5F43-A81A-4BE57AD83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222B77A-35FB-484A-A51D-29EA4B9B4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5EBAA9-6B25-7A47-AE41-09A36CE6F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BDA4DB-819D-E344-A198-A6976FCB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A357F66-04E9-5346-AF98-042B915BE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601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91EFB2-2F65-0348-9265-DD429D14A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289F4-41E9-2742-95C3-8842FD4C6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DB7CA80-8C04-7B49-812F-14EB49C75A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D059066-8A29-F64D-A168-BC234491CA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EDDCFA8-EB51-2046-89B2-6F227E9CE0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21C11D1-65B3-9847-A802-D82D9661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C0C159E-0A38-A446-BC50-8142027D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7DEC48B-4F2F-C548-83EE-828411BFF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369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DD11DC-1356-7D49-B230-42C95041E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CDE5E4-D946-C44C-9476-FDE005B0C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0AC8D86-DC4E-8C43-98EF-0F4F00D0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03C003E-191F-7C45-A441-F0C24B3E8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09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F964E02-17F8-AD49-A22D-4B410E0F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28CEC46-917F-C949-B019-784215647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FFB6D5-DAEB-164C-8737-187E0D2E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930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761DA5-C4A7-9848-BADA-B43E51E5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EAD77B-64BB-5E43-B431-C964F7CB8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2730DEC-EE03-C44B-9A89-C27C00445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EA312C6-101C-AF44-9760-733386839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91F34D-E864-B946-A85F-4B2CF58E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996213-1F90-EE4A-A65D-07CC22A3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04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75D20C-E7E1-2649-B927-10239963B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7600D74-B74E-1742-9EFD-BEBB58D1B0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3BA679-4D2A-0C4A-9F95-CBEE3F0B2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50CF3E-5A04-B64A-AB7B-C9F3ADF81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DBD1C7-E8AE-754D-969C-A00146CF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934E965-70ED-4F47-86FE-3C987313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18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2F76C04-8AA4-CD4B-B6DB-B79BAFE2AB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94AAA4-A549-2E4C-ABC8-7988D9E0A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256368-EC31-E84B-AF3B-5E0388C8D9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F2A13-CA55-A649-A2C5-F02527FD95B0}" type="datetimeFigureOut">
              <a:rPr lang="de-DE" smtClean="0"/>
              <a:t>18.05.21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7B6980-0452-8940-BEED-7F7C34AD8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208690-1BD4-AF45-8BC3-25FAA8010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5A8B7-51E3-7848-8D1B-B317E5AE45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98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EC8D4A87-E9FB-3344-ABB4-64F23000589D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26B40D3-48B1-1D43-8AAB-CE33AF7ED476}"/>
              </a:ext>
            </a:extLst>
          </p:cNvPr>
          <p:cNvSpPr/>
          <p:nvPr/>
        </p:nvSpPr>
        <p:spPr>
          <a:xfrm>
            <a:off x="677023" y="5353399"/>
            <a:ext cx="3187797" cy="552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5">
            <a:extLst>
              <a:ext uri="{FF2B5EF4-FFF2-40B4-BE49-F238E27FC236}">
                <a16:creationId xmlns:a16="http://schemas.microsoft.com/office/drawing/2014/main" id="{FD4173A5-6E44-AC4B-A34A-77B2E459150C}"/>
              </a:ext>
            </a:extLst>
          </p:cNvPr>
          <p:cNvSpPr txBox="1"/>
          <p:nvPr/>
        </p:nvSpPr>
        <p:spPr>
          <a:xfrm>
            <a:off x="1260000" y="2880000"/>
            <a:ext cx="9958388" cy="1692801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9958388"/>
                      <a:gd name="connsiteY0" fmla="*/ 0 h 1692801"/>
                      <a:gd name="connsiteX1" fmla="*/ 863060 w 9958388"/>
                      <a:gd name="connsiteY1" fmla="*/ 0 h 1692801"/>
                      <a:gd name="connsiteX2" fmla="*/ 1626537 w 9958388"/>
                      <a:gd name="connsiteY2" fmla="*/ 0 h 1692801"/>
                      <a:gd name="connsiteX3" fmla="*/ 2489597 w 9958388"/>
                      <a:gd name="connsiteY3" fmla="*/ 0 h 1692801"/>
                      <a:gd name="connsiteX4" fmla="*/ 3153490 w 9958388"/>
                      <a:gd name="connsiteY4" fmla="*/ 0 h 1692801"/>
                      <a:gd name="connsiteX5" fmla="*/ 3618214 w 9958388"/>
                      <a:gd name="connsiteY5" fmla="*/ 0 h 1692801"/>
                      <a:gd name="connsiteX6" fmla="*/ 3983355 w 9958388"/>
                      <a:gd name="connsiteY6" fmla="*/ 0 h 1692801"/>
                      <a:gd name="connsiteX7" fmla="*/ 4846415 w 9958388"/>
                      <a:gd name="connsiteY7" fmla="*/ 0 h 1692801"/>
                      <a:gd name="connsiteX8" fmla="*/ 5410724 w 9958388"/>
                      <a:gd name="connsiteY8" fmla="*/ 0 h 1692801"/>
                      <a:gd name="connsiteX9" fmla="*/ 6273784 w 9958388"/>
                      <a:gd name="connsiteY9" fmla="*/ 0 h 1692801"/>
                      <a:gd name="connsiteX10" fmla="*/ 6638925 w 9958388"/>
                      <a:gd name="connsiteY10" fmla="*/ 0 h 1692801"/>
                      <a:gd name="connsiteX11" fmla="*/ 7103650 w 9958388"/>
                      <a:gd name="connsiteY11" fmla="*/ 0 h 1692801"/>
                      <a:gd name="connsiteX12" fmla="*/ 7966710 w 9958388"/>
                      <a:gd name="connsiteY12" fmla="*/ 0 h 1692801"/>
                      <a:gd name="connsiteX13" fmla="*/ 8829771 w 9958388"/>
                      <a:gd name="connsiteY13" fmla="*/ 0 h 1692801"/>
                      <a:gd name="connsiteX14" fmla="*/ 9394079 w 9958388"/>
                      <a:gd name="connsiteY14" fmla="*/ 0 h 1692801"/>
                      <a:gd name="connsiteX15" fmla="*/ 9958388 w 9958388"/>
                      <a:gd name="connsiteY15" fmla="*/ 0 h 1692801"/>
                      <a:gd name="connsiteX16" fmla="*/ 9958388 w 9958388"/>
                      <a:gd name="connsiteY16" fmla="*/ 581195 h 1692801"/>
                      <a:gd name="connsiteX17" fmla="*/ 9958388 w 9958388"/>
                      <a:gd name="connsiteY17" fmla="*/ 1128534 h 1692801"/>
                      <a:gd name="connsiteX18" fmla="*/ 9958388 w 9958388"/>
                      <a:gd name="connsiteY18" fmla="*/ 1692801 h 1692801"/>
                      <a:gd name="connsiteX19" fmla="*/ 9194912 w 9958388"/>
                      <a:gd name="connsiteY19" fmla="*/ 1692801 h 1692801"/>
                      <a:gd name="connsiteX20" fmla="*/ 8730187 w 9958388"/>
                      <a:gd name="connsiteY20" fmla="*/ 1692801 h 1692801"/>
                      <a:gd name="connsiteX21" fmla="*/ 7966710 w 9958388"/>
                      <a:gd name="connsiteY21" fmla="*/ 1692801 h 1692801"/>
                      <a:gd name="connsiteX22" fmla="*/ 7501986 w 9958388"/>
                      <a:gd name="connsiteY22" fmla="*/ 1692801 h 1692801"/>
                      <a:gd name="connsiteX23" fmla="*/ 6937677 w 9958388"/>
                      <a:gd name="connsiteY23" fmla="*/ 1692801 h 1692801"/>
                      <a:gd name="connsiteX24" fmla="*/ 6074617 w 9958388"/>
                      <a:gd name="connsiteY24" fmla="*/ 1692801 h 1692801"/>
                      <a:gd name="connsiteX25" fmla="*/ 5709476 w 9958388"/>
                      <a:gd name="connsiteY25" fmla="*/ 1692801 h 1692801"/>
                      <a:gd name="connsiteX26" fmla="*/ 5344335 w 9958388"/>
                      <a:gd name="connsiteY26" fmla="*/ 1692801 h 1692801"/>
                      <a:gd name="connsiteX27" fmla="*/ 4979194 w 9958388"/>
                      <a:gd name="connsiteY27" fmla="*/ 1692801 h 1692801"/>
                      <a:gd name="connsiteX28" fmla="*/ 4215718 w 9958388"/>
                      <a:gd name="connsiteY28" fmla="*/ 1692801 h 1692801"/>
                      <a:gd name="connsiteX29" fmla="*/ 3750993 w 9958388"/>
                      <a:gd name="connsiteY29" fmla="*/ 1692801 h 1692801"/>
                      <a:gd name="connsiteX30" fmla="*/ 2987516 w 9958388"/>
                      <a:gd name="connsiteY30" fmla="*/ 1692801 h 1692801"/>
                      <a:gd name="connsiteX31" fmla="*/ 2224040 w 9958388"/>
                      <a:gd name="connsiteY31" fmla="*/ 1692801 h 1692801"/>
                      <a:gd name="connsiteX32" fmla="*/ 1759315 w 9958388"/>
                      <a:gd name="connsiteY32" fmla="*/ 1692801 h 1692801"/>
                      <a:gd name="connsiteX33" fmla="*/ 1095423 w 9958388"/>
                      <a:gd name="connsiteY33" fmla="*/ 1692801 h 1692801"/>
                      <a:gd name="connsiteX34" fmla="*/ 0 w 9958388"/>
                      <a:gd name="connsiteY34" fmla="*/ 1692801 h 1692801"/>
                      <a:gd name="connsiteX35" fmla="*/ 0 w 9958388"/>
                      <a:gd name="connsiteY35" fmla="*/ 1094678 h 1692801"/>
                      <a:gd name="connsiteX36" fmla="*/ 0 w 9958388"/>
                      <a:gd name="connsiteY36" fmla="*/ 513483 h 1692801"/>
                      <a:gd name="connsiteX37" fmla="*/ 0 w 9958388"/>
                      <a:gd name="connsiteY37" fmla="*/ 0 h 1692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9958388" h="1692801" fill="none" extrusionOk="0">
                        <a:moveTo>
                          <a:pt x="0" y="0"/>
                        </a:moveTo>
                        <a:cubicBezTo>
                          <a:pt x="253925" y="1785"/>
                          <a:pt x="550210" y="-382"/>
                          <a:pt x="863060" y="0"/>
                        </a:cubicBezTo>
                        <a:cubicBezTo>
                          <a:pt x="1175910" y="382"/>
                          <a:pt x="1325235" y="-19252"/>
                          <a:pt x="1626537" y="0"/>
                        </a:cubicBezTo>
                        <a:cubicBezTo>
                          <a:pt x="1927839" y="19252"/>
                          <a:pt x="2128302" y="28243"/>
                          <a:pt x="2489597" y="0"/>
                        </a:cubicBezTo>
                        <a:cubicBezTo>
                          <a:pt x="2850892" y="-28243"/>
                          <a:pt x="2840635" y="6677"/>
                          <a:pt x="3153490" y="0"/>
                        </a:cubicBezTo>
                        <a:cubicBezTo>
                          <a:pt x="3466345" y="-6677"/>
                          <a:pt x="3398192" y="22572"/>
                          <a:pt x="3618214" y="0"/>
                        </a:cubicBezTo>
                        <a:cubicBezTo>
                          <a:pt x="3838236" y="-22572"/>
                          <a:pt x="3829059" y="-13013"/>
                          <a:pt x="3983355" y="0"/>
                        </a:cubicBezTo>
                        <a:cubicBezTo>
                          <a:pt x="4137651" y="13013"/>
                          <a:pt x="4586882" y="7961"/>
                          <a:pt x="4846415" y="0"/>
                        </a:cubicBezTo>
                        <a:cubicBezTo>
                          <a:pt x="5105948" y="-7961"/>
                          <a:pt x="5220783" y="3921"/>
                          <a:pt x="5410724" y="0"/>
                        </a:cubicBezTo>
                        <a:cubicBezTo>
                          <a:pt x="5600665" y="-3921"/>
                          <a:pt x="6028110" y="-27189"/>
                          <a:pt x="6273784" y="0"/>
                        </a:cubicBezTo>
                        <a:cubicBezTo>
                          <a:pt x="6519458" y="27189"/>
                          <a:pt x="6541090" y="14909"/>
                          <a:pt x="6638925" y="0"/>
                        </a:cubicBezTo>
                        <a:cubicBezTo>
                          <a:pt x="6736760" y="-14909"/>
                          <a:pt x="7000877" y="10243"/>
                          <a:pt x="7103650" y="0"/>
                        </a:cubicBezTo>
                        <a:cubicBezTo>
                          <a:pt x="7206424" y="-10243"/>
                          <a:pt x="7720122" y="-38531"/>
                          <a:pt x="7966710" y="0"/>
                        </a:cubicBezTo>
                        <a:cubicBezTo>
                          <a:pt x="8213298" y="38531"/>
                          <a:pt x="8492696" y="-39648"/>
                          <a:pt x="8829771" y="0"/>
                        </a:cubicBezTo>
                        <a:cubicBezTo>
                          <a:pt x="9166846" y="39648"/>
                          <a:pt x="9271751" y="-224"/>
                          <a:pt x="9394079" y="0"/>
                        </a:cubicBezTo>
                        <a:cubicBezTo>
                          <a:pt x="9516407" y="224"/>
                          <a:pt x="9733999" y="-5472"/>
                          <a:pt x="9958388" y="0"/>
                        </a:cubicBezTo>
                        <a:cubicBezTo>
                          <a:pt x="9929925" y="133481"/>
                          <a:pt x="9949338" y="386429"/>
                          <a:pt x="9958388" y="581195"/>
                        </a:cubicBezTo>
                        <a:cubicBezTo>
                          <a:pt x="9967438" y="775962"/>
                          <a:pt x="9958561" y="902078"/>
                          <a:pt x="9958388" y="1128534"/>
                        </a:cubicBezTo>
                        <a:cubicBezTo>
                          <a:pt x="9958215" y="1354990"/>
                          <a:pt x="9953757" y="1431286"/>
                          <a:pt x="9958388" y="1692801"/>
                        </a:cubicBezTo>
                        <a:cubicBezTo>
                          <a:pt x="9714767" y="1688690"/>
                          <a:pt x="9354185" y="1686330"/>
                          <a:pt x="9194912" y="1692801"/>
                        </a:cubicBezTo>
                        <a:cubicBezTo>
                          <a:pt x="9035639" y="1699272"/>
                          <a:pt x="8854651" y="1685542"/>
                          <a:pt x="8730187" y="1692801"/>
                        </a:cubicBezTo>
                        <a:cubicBezTo>
                          <a:pt x="8605724" y="1700060"/>
                          <a:pt x="8327380" y="1710159"/>
                          <a:pt x="7966710" y="1692801"/>
                        </a:cubicBezTo>
                        <a:cubicBezTo>
                          <a:pt x="7606040" y="1675443"/>
                          <a:pt x="7647354" y="1702816"/>
                          <a:pt x="7501986" y="1692801"/>
                        </a:cubicBezTo>
                        <a:cubicBezTo>
                          <a:pt x="7356618" y="1682786"/>
                          <a:pt x="7149312" y="1718682"/>
                          <a:pt x="6937677" y="1692801"/>
                        </a:cubicBezTo>
                        <a:cubicBezTo>
                          <a:pt x="6726042" y="1666920"/>
                          <a:pt x="6459097" y="1724521"/>
                          <a:pt x="6074617" y="1692801"/>
                        </a:cubicBezTo>
                        <a:cubicBezTo>
                          <a:pt x="5690137" y="1661081"/>
                          <a:pt x="5878765" y="1692800"/>
                          <a:pt x="5709476" y="1692801"/>
                        </a:cubicBezTo>
                        <a:cubicBezTo>
                          <a:pt x="5540187" y="1692802"/>
                          <a:pt x="5453111" y="1696091"/>
                          <a:pt x="5344335" y="1692801"/>
                        </a:cubicBezTo>
                        <a:cubicBezTo>
                          <a:pt x="5235559" y="1689511"/>
                          <a:pt x="5133403" y="1706260"/>
                          <a:pt x="4979194" y="1692801"/>
                        </a:cubicBezTo>
                        <a:cubicBezTo>
                          <a:pt x="4824985" y="1679342"/>
                          <a:pt x="4533181" y="1696264"/>
                          <a:pt x="4215718" y="1692801"/>
                        </a:cubicBezTo>
                        <a:cubicBezTo>
                          <a:pt x="3898255" y="1689338"/>
                          <a:pt x="3954807" y="1693752"/>
                          <a:pt x="3750993" y="1692801"/>
                        </a:cubicBezTo>
                        <a:cubicBezTo>
                          <a:pt x="3547180" y="1691850"/>
                          <a:pt x="3287973" y="1679916"/>
                          <a:pt x="2987516" y="1692801"/>
                        </a:cubicBezTo>
                        <a:cubicBezTo>
                          <a:pt x="2687059" y="1705686"/>
                          <a:pt x="2448090" y="1707520"/>
                          <a:pt x="2224040" y="1692801"/>
                        </a:cubicBezTo>
                        <a:cubicBezTo>
                          <a:pt x="1999990" y="1678082"/>
                          <a:pt x="1879893" y="1671904"/>
                          <a:pt x="1759315" y="1692801"/>
                        </a:cubicBezTo>
                        <a:cubicBezTo>
                          <a:pt x="1638738" y="1713698"/>
                          <a:pt x="1396788" y="1667916"/>
                          <a:pt x="1095423" y="1692801"/>
                        </a:cubicBezTo>
                        <a:cubicBezTo>
                          <a:pt x="794058" y="1717686"/>
                          <a:pt x="421239" y="1646162"/>
                          <a:pt x="0" y="1692801"/>
                        </a:cubicBezTo>
                        <a:cubicBezTo>
                          <a:pt x="-27486" y="1533769"/>
                          <a:pt x="-9853" y="1369283"/>
                          <a:pt x="0" y="1094678"/>
                        </a:cubicBezTo>
                        <a:cubicBezTo>
                          <a:pt x="9853" y="820073"/>
                          <a:pt x="-25931" y="720070"/>
                          <a:pt x="0" y="513483"/>
                        </a:cubicBezTo>
                        <a:cubicBezTo>
                          <a:pt x="25931" y="306896"/>
                          <a:pt x="5281" y="104772"/>
                          <a:pt x="0" y="0"/>
                        </a:cubicBezTo>
                        <a:close/>
                      </a:path>
                      <a:path w="9958388" h="1692801" stroke="0" extrusionOk="0">
                        <a:moveTo>
                          <a:pt x="0" y="0"/>
                        </a:moveTo>
                        <a:cubicBezTo>
                          <a:pt x="220582" y="-15992"/>
                          <a:pt x="233282" y="-20435"/>
                          <a:pt x="464725" y="0"/>
                        </a:cubicBezTo>
                        <a:cubicBezTo>
                          <a:pt x="696169" y="20435"/>
                          <a:pt x="1139767" y="6621"/>
                          <a:pt x="1327785" y="0"/>
                        </a:cubicBezTo>
                        <a:cubicBezTo>
                          <a:pt x="1515803" y="-6621"/>
                          <a:pt x="1605870" y="-13047"/>
                          <a:pt x="1692926" y="0"/>
                        </a:cubicBezTo>
                        <a:cubicBezTo>
                          <a:pt x="1779982" y="13047"/>
                          <a:pt x="1908560" y="-14708"/>
                          <a:pt x="2058067" y="0"/>
                        </a:cubicBezTo>
                        <a:cubicBezTo>
                          <a:pt x="2207574" y="14708"/>
                          <a:pt x="2575113" y="1528"/>
                          <a:pt x="2721959" y="0"/>
                        </a:cubicBezTo>
                        <a:cubicBezTo>
                          <a:pt x="2868805" y="-1528"/>
                          <a:pt x="3070818" y="-15996"/>
                          <a:pt x="3286268" y="0"/>
                        </a:cubicBezTo>
                        <a:cubicBezTo>
                          <a:pt x="3501718" y="15996"/>
                          <a:pt x="3730271" y="32675"/>
                          <a:pt x="4049744" y="0"/>
                        </a:cubicBezTo>
                        <a:cubicBezTo>
                          <a:pt x="4369217" y="-32675"/>
                          <a:pt x="4359542" y="-20961"/>
                          <a:pt x="4514469" y="0"/>
                        </a:cubicBezTo>
                        <a:cubicBezTo>
                          <a:pt x="4669397" y="20961"/>
                          <a:pt x="5105174" y="-9145"/>
                          <a:pt x="5377530" y="0"/>
                        </a:cubicBezTo>
                        <a:cubicBezTo>
                          <a:pt x="5649886" y="9145"/>
                          <a:pt x="5669063" y="-25136"/>
                          <a:pt x="5941838" y="0"/>
                        </a:cubicBezTo>
                        <a:cubicBezTo>
                          <a:pt x="6214613" y="25136"/>
                          <a:pt x="6242143" y="-16446"/>
                          <a:pt x="6406563" y="0"/>
                        </a:cubicBezTo>
                        <a:cubicBezTo>
                          <a:pt x="6570983" y="16446"/>
                          <a:pt x="6671727" y="-7689"/>
                          <a:pt x="6871288" y="0"/>
                        </a:cubicBezTo>
                        <a:cubicBezTo>
                          <a:pt x="7070850" y="7689"/>
                          <a:pt x="7201872" y="-18654"/>
                          <a:pt x="7435596" y="0"/>
                        </a:cubicBezTo>
                        <a:cubicBezTo>
                          <a:pt x="7669320" y="18654"/>
                          <a:pt x="7802596" y="-21543"/>
                          <a:pt x="7900321" y="0"/>
                        </a:cubicBezTo>
                        <a:cubicBezTo>
                          <a:pt x="7998046" y="21543"/>
                          <a:pt x="8272643" y="25612"/>
                          <a:pt x="8564214" y="0"/>
                        </a:cubicBezTo>
                        <a:cubicBezTo>
                          <a:pt x="8855785" y="-25612"/>
                          <a:pt x="8841867" y="11763"/>
                          <a:pt x="8929355" y="0"/>
                        </a:cubicBezTo>
                        <a:cubicBezTo>
                          <a:pt x="9016843" y="-11763"/>
                          <a:pt x="9650034" y="34488"/>
                          <a:pt x="9958388" y="0"/>
                        </a:cubicBezTo>
                        <a:cubicBezTo>
                          <a:pt x="9980651" y="228602"/>
                          <a:pt x="9950807" y="401557"/>
                          <a:pt x="9958388" y="513483"/>
                        </a:cubicBezTo>
                        <a:cubicBezTo>
                          <a:pt x="9965969" y="625409"/>
                          <a:pt x="9974477" y="924820"/>
                          <a:pt x="9958388" y="1043894"/>
                        </a:cubicBezTo>
                        <a:cubicBezTo>
                          <a:pt x="9942299" y="1162968"/>
                          <a:pt x="9960233" y="1387936"/>
                          <a:pt x="9958388" y="1692801"/>
                        </a:cubicBezTo>
                        <a:cubicBezTo>
                          <a:pt x="9745488" y="1668637"/>
                          <a:pt x="9439561" y="1721098"/>
                          <a:pt x="9194912" y="1692801"/>
                        </a:cubicBezTo>
                        <a:cubicBezTo>
                          <a:pt x="8950263" y="1664504"/>
                          <a:pt x="8763984" y="1685360"/>
                          <a:pt x="8531019" y="1692801"/>
                        </a:cubicBezTo>
                        <a:cubicBezTo>
                          <a:pt x="8298054" y="1700242"/>
                          <a:pt x="8299901" y="1702469"/>
                          <a:pt x="8165878" y="1692801"/>
                        </a:cubicBezTo>
                        <a:cubicBezTo>
                          <a:pt x="8031855" y="1683133"/>
                          <a:pt x="7688213" y="1667796"/>
                          <a:pt x="7302818" y="1692801"/>
                        </a:cubicBezTo>
                        <a:cubicBezTo>
                          <a:pt x="6917423" y="1717806"/>
                          <a:pt x="6839737" y="1660529"/>
                          <a:pt x="6638925" y="1692801"/>
                        </a:cubicBezTo>
                        <a:cubicBezTo>
                          <a:pt x="6438113" y="1725073"/>
                          <a:pt x="5968858" y="1676227"/>
                          <a:pt x="5775865" y="1692801"/>
                        </a:cubicBezTo>
                        <a:cubicBezTo>
                          <a:pt x="5582872" y="1709375"/>
                          <a:pt x="5256352" y="1719402"/>
                          <a:pt x="5111973" y="1692801"/>
                        </a:cubicBezTo>
                        <a:cubicBezTo>
                          <a:pt x="4967594" y="1666200"/>
                          <a:pt x="4846977" y="1702676"/>
                          <a:pt x="4746832" y="1692801"/>
                        </a:cubicBezTo>
                        <a:cubicBezTo>
                          <a:pt x="4646687" y="1682926"/>
                          <a:pt x="4133600" y="1690150"/>
                          <a:pt x="3883771" y="1692801"/>
                        </a:cubicBezTo>
                        <a:cubicBezTo>
                          <a:pt x="3633942" y="1695452"/>
                          <a:pt x="3582201" y="1670873"/>
                          <a:pt x="3419047" y="1692801"/>
                        </a:cubicBezTo>
                        <a:cubicBezTo>
                          <a:pt x="3255893" y="1714729"/>
                          <a:pt x="3175786" y="1698494"/>
                          <a:pt x="3053906" y="1692801"/>
                        </a:cubicBezTo>
                        <a:cubicBezTo>
                          <a:pt x="2932026" y="1687108"/>
                          <a:pt x="2643818" y="1700443"/>
                          <a:pt x="2489597" y="1692801"/>
                        </a:cubicBezTo>
                        <a:cubicBezTo>
                          <a:pt x="2335376" y="1685159"/>
                          <a:pt x="1847832" y="1670585"/>
                          <a:pt x="1626537" y="1692801"/>
                        </a:cubicBezTo>
                        <a:cubicBezTo>
                          <a:pt x="1405242" y="1715017"/>
                          <a:pt x="1370252" y="1705554"/>
                          <a:pt x="1161812" y="1692801"/>
                        </a:cubicBezTo>
                        <a:cubicBezTo>
                          <a:pt x="953373" y="1680048"/>
                          <a:pt x="332648" y="1648303"/>
                          <a:pt x="0" y="1692801"/>
                        </a:cubicBezTo>
                        <a:cubicBezTo>
                          <a:pt x="16653" y="1513960"/>
                          <a:pt x="20409" y="1313597"/>
                          <a:pt x="0" y="1111606"/>
                        </a:cubicBezTo>
                        <a:cubicBezTo>
                          <a:pt x="-20409" y="909615"/>
                          <a:pt x="-13399" y="701077"/>
                          <a:pt x="0" y="513483"/>
                        </a:cubicBezTo>
                        <a:cubicBezTo>
                          <a:pt x="13399" y="325889"/>
                          <a:pt x="4704" y="21466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Figur (allgemein):</a:t>
            </a:r>
          </a:p>
        </p:txBody>
      </p:sp>
    </p:spTree>
    <p:extLst>
      <p:ext uri="{BB962C8B-B14F-4D97-AF65-F5344CB8AC3E}">
        <p14:creationId xmlns:p14="http://schemas.microsoft.com/office/powerpoint/2010/main" val="2723388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4" name="Textfeld 15">
            <a:extLst>
              <a:ext uri="{FF2B5EF4-FFF2-40B4-BE49-F238E27FC236}">
                <a16:creationId xmlns:a16="http://schemas.microsoft.com/office/drawing/2014/main" id="{D2E34334-3F0C-1244-A8A3-C858DF2A1044}"/>
              </a:ext>
            </a:extLst>
          </p:cNvPr>
          <p:cNvSpPr txBox="1"/>
          <p:nvPr/>
        </p:nvSpPr>
        <p:spPr>
          <a:xfrm>
            <a:off x="6096000" y="2326919"/>
            <a:ext cx="4979175" cy="3767455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3767455"/>
                      <a:gd name="connsiteX1" fmla="*/ 572605 w 4979175"/>
                      <a:gd name="connsiteY1" fmla="*/ 0 h 3767455"/>
                      <a:gd name="connsiteX2" fmla="*/ 1244794 w 4979175"/>
                      <a:gd name="connsiteY2" fmla="*/ 0 h 3767455"/>
                      <a:gd name="connsiteX3" fmla="*/ 1717815 w 4979175"/>
                      <a:gd name="connsiteY3" fmla="*/ 0 h 3767455"/>
                      <a:gd name="connsiteX4" fmla="*/ 2190837 w 4979175"/>
                      <a:gd name="connsiteY4" fmla="*/ 0 h 3767455"/>
                      <a:gd name="connsiteX5" fmla="*/ 2863026 w 4979175"/>
                      <a:gd name="connsiteY5" fmla="*/ 0 h 3767455"/>
                      <a:gd name="connsiteX6" fmla="*/ 3585006 w 4979175"/>
                      <a:gd name="connsiteY6" fmla="*/ 0 h 3767455"/>
                      <a:gd name="connsiteX7" fmla="*/ 4207403 w 4979175"/>
                      <a:gd name="connsiteY7" fmla="*/ 0 h 3767455"/>
                      <a:gd name="connsiteX8" fmla="*/ 4979175 w 4979175"/>
                      <a:gd name="connsiteY8" fmla="*/ 0 h 3767455"/>
                      <a:gd name="connsiteX9" fmla="*/ 4979175 w 4979175"/>
                      <a:gd name="connsiteY9" fmla="*/ 514886 h 3767455"/>
                      <a:gd name="connsiteX10" fmla="*/ 4979175 w 4979175"/>
                      <a:gd name="connsiteY10" fmla="*/ 1142795 h 3767455"/>
                      <a:gd name="connsiteX11" fmla="*/ 4979175 w 4979175"/>
                      <a:gd name="connsiteY11" fmla="*/ 1695355 h 3767455"/>
                      <a:gd name="connsiteX12" fmla="*/ 4979175 w 4979175"/>
                      <a:gd name="connsiteY12" fmla="*/ 2398613 h 3767455"/>
                      <a:gd name="connsiteX13" fmla="*/ 4979175 w 4979175"/>
                      <a:gd name="connsiteY13" fmla="*/ 2988848 h 3767455"/>
                      <a:gd name="connsiteX14" fmla="*/ 4979175 w 4979175"/>
                      <a:gd name="connsiteY14" fmla="*/ 3767455 h 3767455"/>
                      <a:gd name="connsiteX15" fmla="*/ 4456362 w 4979175"/>
                      <a:gd name="connsiteY15" fmla="*/ 3767455 h 3767455"/>
                      <a:gd name="connsiteX16" fmla="*/ 3784173 w 4979175"/>
                      <a:gd name="connsiteY16" fmla="*/ 3767455 h 3767455"/>
                      <a:gd name="connsiteX17" fmla="*/ 3062193 w 4979175"/>
                      <a:gd name="connsiteY17" fmla="*/ 3767455 h 3767455"/>
                      <a:gd name="connsiteX18" fmla="*/ 2390004 w 4979175"/>
                      <a:gd name="connsiteY18" fmla="*/ 3767455 h 3767455"/>
                      <a:gd name="connsiteX19" fmla="*/ 1867191 w 4979175"/>
                      <a:gd name="connsiteY19" fmla="*/ 3767455 h 3767455"/>
                      <a:gd name="connsiteX20" fmla="*/ 1195002 w 4979175"/>
                      <a:gd name="connsiteY20" fmla="*/ 3767455 h 3767455"/>
                      <a:gd name="connsiteX21" fmla="*/ 0 w 4979175"/>
                      <a:gd name="connsiteY21" fmla="*/ 3767455 h 3767455"/>
                      <a:gd name="connsiteX22" fmla="*/ 0 w 4979175"/>
                      <a:gd name="connsiteY22" fmla="*/ 3177220 h 3767455"/>
                      <a:gd name="connsiteX23" fmla="*/ 0 w 4979175"/>
                      <a:gd name="connsiteY23" fmla="*/ 2662335 h 3767455"/>
                      <a:gd name="connsiteX24" fmla="*/ 0 w 4979175"/>
                      <a:gd name="connsiteY24" fmla="*/ 1996751 h 3767455"/>
                      <a:gd name="connsiteX25" fmla="*/ 0 w 4979175"/>
                      <a:gd name="connsiteY25" fmla="*/ 1368842 h 3767455"/>
                      <a:gd name="connsiteX26" fmla="*/ 0 w 4979175"/>
                      <a:gd name="connsiteY26" fmla="*/ 778607 h 3767455"/>
                      <a:gd name="connsiteX27" fmla="*/ 0 w 4979175"/>
                      <a:gd name="connsiteY27" fmla="*/ 0 h 37674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979175" h="3767455" fill="none" extrusionOk="0">
                        <a:moveTo>
                          <a:pt x="0" y="0"/>
                        </a:moveTo>
                        <a:cubicBezTo>
                          <a:pt x="206283" y="7959"/>
                          <a:pt x="336664" y="-13554"/>
                          <a:pt x="572605" y="0"/>
                        </a:cubicBezTo>
                        <a:cubicBezTo>
                          <a:pt x="808546" y="13554"/>
                          <a:pt x="936223" y="17255"/>
                          <a:pt x="1244794" y="0"/>
                        </a:cubicBezTo>
                        <a:cubicBezTo>
                          <a:pt x="1553365" y="-17255"/>
                          <a:pt x="1534276" y="3031"/>
                          <a:pt x="1717815" y="0"/>
                        </a:cubicBezTo>
                        <a:cubicBezTo>
                          <a:pt x="1901354" y="-3031"/>
                          <a:pt x="2086565" y="-20143"/>
                          <a:pt x="2190837" y="0"/>
                        </a:cubicBezTo>
                        <a:cubicBezTo>
                          <a:pt x="2295109" y="20143"/>
                          <a:pt x="2591325" y="-29314"/>
                          <a:pt x="2863026" y="0"/>
                        </a:cubicBezTo>
                        <a:cubicBezTo>
                          <a:pt x="3134727" y="29314"/>
                          <a:pt x="3351432" y="-27953"/>
                          <a:pt x="3585006" y="0"/>
                        </a:cubicBezTo>
                        <a:cubicBezTo>
                          <a:pt x="3818580" y="27953"/>
                          <a:pt x="3959276" y="16373"/>
                          <a:pt x="4207403" y="0"/>
                        </a:cubicBezTo>
                        <a:cubicBezTo>
                          <a:pt x="4455530" y="-16373"/>
                          <a:pt x="4734474" y="-15651"/>
                          <a:pt x="4979175" y="0"/>
                        </a:cubicBezTo>
                        <a:cubicBezTo>
                          <a:pt x="4998297" y="241696"/>
                          <a:pt x="4995830" y="334927"/>
                          <a:pt x="4979175" y="514886"/>
                        </a:cubicBezTo>
                        <a:cubicBezTo>
                          <a:pt x="4962520" y="694845"/>
                          <a:pt x="4997006" y="922016"/>
                          <a:pt x="4979175" y="1142795"/>
                        </a:cubicBezTo>
                        <a:cubicBezTo>
                          <a:pt x="4961344" y="1363574"/>
                          <a:pt x="4957878" y="1555504"/>
                          <a:pt x="4979175" y="1695355"/>
                        </a:cubicBezTo>
                        <a:cubicBezTo>
                          <a:pt x="5000472" y="1835206"/>
                          <a:pt x="4974319" y="2257713"/>
                          <a:pt x="4979175" y="2398613"/>
                        </a:cubicBezTo>
                        <a:cubicBezTo>
                          <a:pt x="4984031" y="2539513"/>
                          <a:pt x="4962755" y="2771593"/>
                          <a:pt x="4979175" y="2988848"/>
                        </a:cubicBezTo>
                        <a:cubicBezTo>
                          <a:pt x="4995595" y="3206104"/>
                          <a:pt x="4968998" y="3451852"/>
                          <a:pt x="4979175" y="3767455"/>
                        </a:cubicBezTo>
                        <a:cubicBezTo>
                          <a:pt x="4800033" y="3784785"/>
                          <a:pt x="4672012" y="3748584"/>
                          <a:pt x="4456362" y="3767455"/>
                        </a:cubicBezTo>
                        <a:cubicBezTo>
                          <a:pt x="4240712" y="3786326"/>
                          <a:pt x="4041117" y="3761888"/>
                          <a:pt x="3784173" y="3767455"/>
                        </a:cubicBezTo>
                        <a:cubicBezTo>
                          <a:pt x="3527229" y="3773022"/>
                          <a:pt x="3261239" y="3740435"/>
                          <a:pt x="3062193" y="3767455"/>
                        </a:cubicBezTo>
                        <a:cubicBezTo>
                          <a:pt x="2863147" y="3794475"/>
                          <a:pt x="2573598" y="3746368"/>
                          <a:pt x="2390004" y="3767455"/>
                        </a:cubicBezTo>
                        <a:cubicBezTo>
                          <a:pt x="2206410" y="3788542"/>
                          <a:pt x="2016580" y="3770547"/>
                          <a:pt x="1867191" y="3767455"/>
                        </a:cubicBezTo>
                        <a:cubicBezTo>
                          <a:pt x="1717802" y="3764363"/>
                          <a:pt x="1469931" y="3744788"/>
                          <a:pt x="1195002" y="3767455"/>
                        </a:cubicBezTo>
                        <a:cubicBezTo>
                          <a:pt x="920073" y="3790122"/>
                          <a:pt x="331651" y="3755263"/>
                          <a:pt x="0" y="3767455"/>
                        </a:cubicBezTo>
                        <a:cubicBezTo>
                          <a:pt x="21228" y="3523513"/>
                          <a:pt x="16750" y="3322339"/>
                          <a:pt x="0" y="3177220"/>
                        </a:cubicBezTo>
                        <a:cubicBezTo>
                          <a:pt x="-16750" y="3032102"/>
                          <a:pt x="9979" y="2813238"/>
                          <a:pt x="0" y="2662335"/>
                        </a:cubicBezTo>
                        <a:cubicBezTo>
                          <a:pt x="-9979" y="2511433"/>
                          <a:pt x="22225" y="2201731"/>
                          <a:pt x="0" y="1996751"/>
                        </a:cubicBezTo>
                        <a:cubicBezTo>
                          <a:pt x="-22225" y="1791771"/>
                          <a:pt x="16719" y="1590096"/>
                          <a:pt x="0" y="1368842"/>
                        </a:cubicBezTo>
                        <a:cubicBezTo>
                          <a:pt x="-16719" y="1147588"/>
                          <a:pt x="14493" y="910307"/>
                          <a:pt x="0" y="778607"/>
                        </a:cubicBezTo>
                        <a:cubicBezTo>
                          <a:pt x="-14493" y="646907"/>
                          <a:pt x="38603" y="207869"/>
                          <a:pt x="0" y="0"/>
                        </a:cubicBezTo>
                        <a:close/>
                      </a:path>
                      <a:path w="4979175" h="3767455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58606" y="197960"/>
                          <a:pt x="5011890" y="452969"/>
                          <a:pt x="4979175" y="703258"/>
                        </a:cubicBezTo>
                        <a:cubicBezTo>
                          <a:pt x="4946460" y="953547"/>
                          <a:pt x="4963808" y="1102035"/>
                          <a:pt x="4979175" y="1406517"/>
                        </a:cubicBezTo>
                        <a:cubicBezTo>
                          <a:pt x="4994542" y="1710999"/>
                          <a:pt x="5000778" y="1745105"/>
                          <a:pt x="4979175" y="2034426"/>
                        </a:cubicBezTo>
                        <a:cubicBezTo>
                          <a:pt x="4957572" y="2323747"/>
                          <a:pt x="4985945" y="2463235"/>
                          <a:pt x="4979175" y="2586986"/>
                        </a:cubicBezTo>
                        <a:cubicBezTo>
                          <a:pt x="4972405" y="2710737"/>
                          <a:pt x="4958767" y="2852147"/>
                          <a:pt x="4979175" y="3101871"/>
                        </a:cubicBezTo>
                        <a:cubicBezTo>
                          <a:pt x="4999583" y="3351596"/>
                          <a:pt x="5003950" y="3453734"/>
                          <a:pt x="4979175" y="3767455"/>
                        </a:cubicBezTo>
                        <a:cubicBezTo>
                          <a:pt x="4860672" y="3781432"/>
                          <a:pt x="4649836" y="3764689"/>
                          <a:pt x="4456362" y="3767455"/>
                        </a:cubicBezTo>
                        <a:cubicBezTo>
                          <a:pt x="4262888" y="3770221"/>
                          <a:pt x="4046918" y="3741879"/>
                          <a:pt x="3883757" y="3767455"/>
                        </a:cubicBezTo>
                        <a:cubicBezTo>
                          <a:pt x="3720596" y="3793031"/>
                          <a:pt x="3533124" y="3784739"/>
                          <a:pt x="3360943" y="3767455"/>
                        </a:cubicBezTo>
                        <a:cubicBezTo>
                          <a:pt x="3188762" y="3750171"/>
                          <a:pt x="2951021" y="3795872"/>
                          <a:pt x="2638963" y="3767455"/>
                        </a:cubicBezTo>
                        <a:cubicBezTo>
                          <a:pt x="2326905" y="3739038"/>
                          <a:pt x="2257154" y="3743730"/>
                          <a:pt x="1966774" y="3767455"/>
                        </a:cubicBezTo>
                        <a:cubicBezTo>
                          <a:pt x="1676394" y="3791180"/>
                          <a:pt x="1723717" y="3777122"/>
                          <a:pt x="1493753" y="3767455"/>
                        </a:cubicBezTo>
                        <a:cubicBezTo>
                          <a:pt x="1263789" y="3757788"/>
                          <a:pt x="1109233" y="3753975"/>
                          <a:pt x="871356" y="3767455"/>
                        </a:cubicBezTo>
                        <a:cubicBezTo>
                          <a:pt x="633479" y="3780935"/>
                          <a:pt x="298621" y="3764226"/>
                          <a:pt x="0" y="3767455"/>
                        </a:cubicBezTo>
                        <a:cubicBezTo>
                          <a:pt x="-25709" y="3660303"/>
                          <a:pt x="22588" y="3389283"/>
                          <a:pt x="0" y="3252569"/>
                        </a:cubicBezTo>
                        <a:cubicBezTo>
                          <a:pt x="-22588" y="3115855"/>
                          <a:pt x="-25569" y="2821106"/>
                          <a:pt x="0" y="2662335"/>
                        </a:cubicBezTo>
                        <a:cubicBezTo>
                          <a:pt x="25569" y="2503564"/>
                          <a:pt x="20448" y="2240000"/>
                          <a:pt x="0" y="1996751"/>
                        </a:cubicBezTo>
                        <a:cubicBezTo>
                          <a:pt x="-20448" y="1753502"/>
                          <a:pt x="10745" y="1583840"/>
                          <a:pt x="0" y="1368842"/>
                        </a:cubicBezTo>
                        <a:cubicBezTo>
                          <a:pt x="-10745" y="1153844"/>
                          <a:pt x="-6855" y="1006668"/>
                          <a:pt x="0" y="703258"/>
                        </a:cubicBezTo>
                        <a:cubicBezTo>
                          <a:pt x="6855" y="399848"/>
                          <a:pt x="8197" y="19228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Heute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ist sie... </a:t>
            </a:r>
          </a:p>
        </p:txBody>
      </p:sp>
      <p:sp>
        <p:nvSpPr>
          <p:cNvPr id="17" name="Textfeld 6">
            <a:extLst>
              <a:ext uri="{FF2B5EF4-FFF2-40B4-BE49-F238E27FC236}">
                <a16:creationId xmlns:a16="http://schemas.microsoft.com/office/drawing/2014/main" id="{849A2BF4-B243-AC41-809B-AB129B43EFEA}"/>
              </a:ext>
            </a:extLst>
          </p:cNvPr>
          <p:cNvSpPr txBox="1"/>
          <p:nvPr/>
        </p:nvSpPr>
        <p:spPr>
          <a:xfrm>
            <a:off x="493713" y="2326918"/>
            <a:ext cx="4979175" cy="944919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944919"/>
                      <a:gd name="connsiteX1" fmla="*/ 473022 w 4979175"/>
                      <a:gd name="connsiteY1" fmla="*/ 0 h 944919"/>
                      <a:gd name="connsiteX2" fmla="*/ 995835 w 4979175"/>
                      <a:gd name="connsiteY2" fmla="*/ 0 h 944919"/>
                      <a:gd name="connsiteX3" fmla="*/ 1518648 w 4979175"/>
                      <a:gd name="connsiteY3" fmla="*/ 0 h 944919"/>
                      <a:gd name="connsiteX4" fmla="*/ 2141045 w 4979175"/>
                      <a:gd name="connsiteY4" fmla="*/ 0 h 944919"/>
                      <a:gd name="connsiteX5" fmla="*/ 2663859 w 4979175"/>
                      <a:gd name="connsiteY5" fmla="*/ 0 h 944919"/>
                      <a:gd name="connsiteX6" fmla="*/ 3336047 w 4979175"/>
                      <a:gd name="connsiteY6" fmla="*/ 0 h 944919"/>
                      <a:gd name="connsiteX7" fmla="*/ 4008236 w 4979175"/>
                      <a:gd name="connsiteY7" fmla="*/ 0 h 944919"/>
                      <a:gd name="connsiteX8" fmla="*/ 4979175 w 4979175"/>
                      <a:gd name="connsiteY8" fmla="*/ 0 h 944919"/>
                      <a:gd name="connsiteX9" fmla="*/ 4979175 w 4979175"/>
                      <a:gd name="connsiteY9" fmla="*/ 444112 h 944919"/>
                      <a:gd name="connsiteX10" fmla="*/ 4979175 w 4979175"/>
                      <a:gd name="connsiteY10" fmla="*/ 944919 h 944919"/>
                      <a:gd name="connsiteX11" fmla="*/ 4257195 w 4979175"/>
                      <a:gd name="connsiteY11" fmla="*/ 944919 h 944919"/>
                      <a:gd name="connsiteX12" fmla="*/ 3784173 w 4979175"/>
                      <a:gd name="connsiteY12" fmla="*/ 944919 h 944919"/>
                      <a:gd name="connsiteX13" fmla="*/ 3161776 w 4979175"/>
                      <a:gd name="connsiteY13" fmla="*/ 944919 h 944919"/>
                      <a:gd name="connsiteX14" fmla="*/ 2539379 w 4979175"/>
                      <a:gd name="connsiteY14" fmla="*/ 944919 h 944919"/>
                      <a:gd name="connsiteX15" fmla="*/ 1817399 w 4979175"/>
                      <a:gd name="connsiteY15" fmla="*/ 944919 h 944919"/>
                      <a:gd name="connsiteX16" fmla="*/ 1195002 w 4979175"/>
                      <a:gd name="connsiteY16" fmla="*/ 944919 h 944919"/>
                      <a:gd name="connsiteX17" fmla="*/ 0 w 4979175"/>
                      <a:gd name="connsiteY17" fmla="*/ 944919 h 944919"/>
                      <a:gd name="connsiteX18" fmla="*/ 0 w 4979175"/>
                      <a:gd name="connsiteY18" fmla="*/ 491358 h 944919"/>
                      <a:gd name="connsiteX19" fmla="*/ 0 w 4979175"/>
                      <a:gd name="connsiteY19" fmla="*/ 0 h 944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175" h="944919" fill="none" extrusionOk="0">
                        <a:moveTo>
                          <a:pt x="0" y="0"/>
                        </a:moveTo>
                        <a:cubicBezTo>
                          <a:pt x="184946" y="-14883"/>
                          <a:pt x="376655" y="18895"/>
                          <a:pt x="473022" y="0"/>
                        </a:cubicBezTo>
                        <a:cubicBezTo>
                          <a:pt x="569389" y="-18895"/>
                          <a:pt x="793902" y="6146"/>
                          <a:pt x="995835" y="0"/>
                        </a:cubicBezTo>
                        <a:cubicBezTo>
                          <a:pt x="1197768" y="-6146"/>
                          <a:pt x="1347279" y="-19147"/>
                          <a:pt x="1518648" y="0"/>
                        </a:cubicBezTo>
                        <a:cubicBezTo>
                          <a:pt x="1690017" y="19147"/>
                          <a:pt x="1894725" y="-28095"/>
                          <a:pt x="2141045" y="0"/>
                        </a:cubicBezTo>
                        <a:cubicBezTo>
                          <a:pt x="2387365" y="28095"/>
                          <a:pt x="2507857" y="-216"/>
                          <a:pt x="2663859" y="0"/>
                        </a:cubicBezTo>
                        <a:cubicBezTo>
                          <a:pt x="2819861" y="216"/>
                          <a:pt x="3168760" y="-9303"/>
                          <a:pt x="3336047" y="0"/>
                        </a:cubicBezTo>
                        <a:cubicBezTo>
                          <a:pt x="3503334" y="9303"/>
                          <a:pt x="3726060" y="-59"/>
                          <a:pt x="4008236" y="0"/>
                        </a:cubicBezTo>
                        <a:cubicBezTo>
                          <a:pt x="4290412" y="59"/>
                          <a:pt x="4704587" y="-31467"/>
                          <a:pt x="4979175" y="0"/>
                        </a:cubicBezTo>
                        <a:cubicBezTo>
                          <a:pt x="4973973" y="199720"/>
                          <a:pt x="5000054" y="241106"/>
                          <a:pt x="4979175" y="444112"/>
                        </a:cubicBezTo>
                        <a:cubicBezTo>
                          <a:pt x="4958296" y="647118"/>
                          <a:pt x="4995792" y="806705"/>
                          <a:pt x="4979175" y="944919"/>
                        </a:cubicBezTo>
                        <a:cubicBezTo>
                          <a:pt x="4803854" y="917549"/>
                          <a:pt x="4577343" y="941582"/>
                          <a:pt x="4257195" y="944919"/>
                        </a:cubicBezTo>
                        <a:cubicBezTo>
                          <a:pt x="3937047" y="948256"/>
                          <a:pt x="3976117" y="962982"/>
                          <a:pt x="3784173" y="944919"/>
                        </a:cubicBezTo>
                        <a:cubicBezTo>
                          <a:pt x="3592229" y="926856"/>
                          <a:pt x="3363774" y="923833"/>
                          <a:pt x="3161776" y="944919"/>
                        </a:cubicBezTo>
                        <a:cubicBezTo>
                          <a:pt x="2959778" y="966005"/>
                          <a:pt x="2754358" y="955786"/>
                          <a:pt x="2539379" y="944919"/>
                        </a:cubicBezTo>
                        <a:cubicBezTo>
                          <a:pt x="2324400" y="934052"/>
                          <a:pt x="2159397" y="944538"/>
                          <a:pt x="1817399" y="944919"/>
                        </a:cubicBezTo>
                        <a:cubicBezTo>
                          <a:pt x="1475401" y="945300"/>
                          <a:pt x="1329855" y="964709"/>
                          <a:pt x="1195002" y="944919"/>
                        </a:cubicBezTo>
                        <a:cubicBezTo>
                          <a:pt x="1060149" y="925129"/>
                          <a:pt x="588510" y="991683"/>
                          <a:pt x="0" y="944919"/>
                        </a:cubicBezTo>
                        <a:cubicBezTo>
                          <a:pt x="-8861" y="779043"/>
                          <a:pt x="13479" y="663326"/>
                          <a:pt x="0" y="491358"/>
                        </a:cubicBezTo>
                        <a:cubicBezTo>
                          <a:pt x="-13479" y="319390"/>
                          <a:pt x="-14718" y="109164"/>
                          <a:pt x="0" y="0"/>
                        </a:cubicBezTo>
                        <a:close/>
                      </a:path>
                      <a:path w="4979175" h="944919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68771" y="185043"/>
                          <a:pt x="4974555" y="272797"/>
                          <a:pt x="4979175" y="491358"/>
                        </a:cubicBezTo>
                        <a:cubicBezTo>
                          <a:pt x="4983795" y="709919"/>
                          <a:pt x="4999903" y="749220"/>
                          <a:pt x="4979175" y="944919"/>
                        </a:cubicBezTo>
                        <a:cubicBezTo>
                          <a:pt x="4701161" y="927439"/>
                          <a:pt x="4558794" y="956147"/>
                          <a:pt x="4356778" y="944919"/>
                        </a:cubicBezTo>
                        <a:cubicBezTo>
                          <a:pt x="4154762" y="933691"/>
                          <a:pt x="4029938" y="963566"/>
                          <a:pt x="3784173" y="944919"/>
                        </a:cubicBezTo>
                        <a:cubicBezTo>
                          <a:pt x="3538409" y="926272"/>
                          <a:pt x="3439705" y="968242"/>
                          <a:pt x="3261360" y="944919"/>
                        </a:cubicBezTo>
                        <a:cubicBezTo>
                          <a:pt x="3083015" y="921596"/>
                          <a:pt x="2881768" y="950356"/>
                          <a:pt x="2688755" y="944919"/>
                        </a:cubicBezTo>
                        <a:cubicBezTo>
                          <a:pt x="2495743" y="939482"/>
                          <a:pt x="2374412" y="938126"/>
                          <a:pt x="2215733" y="944919"/>
                        </a:cubicBezTo>
                        <a:cubicBezTo>
                          <a:pt x="2057054" y="951712"/>
                          <a:pt x="1806289" y="919343"/>
                          <a:pt x="1643128" y="944919"/>
                        </a:cubicBezTo>
                        <a:cubicBezTo>
                          <a:pt x="1479967" y="970495"/>
                          <a:pt x="1292495" y="962203"/>
                          <a:pt x="1120314" y="944919"/>
                        </a:cubicBezTo>
                        <a:cubicBezTo>
                          <a:pt x="948133" y="927635"/>
                          <a:pt x="385931" y="988404"/>
                          <a:pt x="0" y="944919"/>
                        </a:cubicBezTo>
                        <a:cubicBezTo>
                          <a:pt x="18790" y="796797"/>
                          <a:pt x="839" y="611036"/>
                          <a:pt x="0" y="463010"/>
                        </a:cubicBezTo>
                        <a:cubicBezTo>
                          <a:pt x="-839" y="314984"/>
                          <a:pt x="-20502" y="16348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sagt die Figur über ihr </a:t>
            </a:r>
            <a:r>
              <a:rPr lang="de-DE" sz="2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Aussehen</a:t>
            </a: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3" name="Textfeld 13">
            <a:extLst>
              <a:ext uri="{FF2B5EF4-FFF2-40B4-BE49-F238E27FC236}">
                <a16:creationId xmlns:a16="http://schemas.microsoft.com/office/drawing/2014/main" id="{0A602B0E-99BE-1342-BE89-CE8DE3974DBA}"/>
              </a:ext>
            </a:extLst>
          </p:cNvPr>
          <p:cNvSpPr txBox="1"/>
          <p:nvPr/>
        </p:nvSpPr>
        <p:spPr>
          <a:xfrm>
            <a:off x="493713" y="3854208"/>
            <a:ext cx="4979175" cy="1079500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1079500"/>
                      <a:gd name="connsiteX1" fmla="*/ 473022 w 4979175"/>
                      <a:gd name="connsiteY1" fmla="*/ 0 h 1079500"/>
                      <a:gd name="connsiteX2" fmla="*/ 995835 w 4979175"/>
                      <a:gd name="connsiteY2" fmla="*/ 0 h 1079500"/>
                      <a:gd name="connsiteX3" fmla="*/ 1518648 w 4979175"/>
                      <a:gd name="connsiteY3" fmla="*/ 0 h 1079500"/>
                      <a:gd name="connsiteX4" fmla="*/ 2141045 w 4979175"/>
                      <a:gd name="connsiteY4" fmla="*/ 0 h 1079500"/>
                      <a:gd name="connsiteX5" fmla="*/ 2663859 w 4979175"/>
                      <a:gd name="connsiteY5" fmla="*/ 0 h 1079500"/>
                      <a:gd name="connsiteX6" fmla="*/ 3336047 w 4979175"/>
                      <a:gd name="connsiteY6" fmla="*/ 0 h 1079500"/>
                      <a:gd name="connsiteX7" fmla="*/ 4008236 w 4979175"/>
                      <a:gd name="connsiteY7" fmla="*/ 0 h 1079500"/>
                      <a:gd name="connsiteX8" fmla="*/ 4979175 w 4979175"/>
                      <a:gd name="connsiteY8" fmla="*/ 0 h 1079500"/>
                      <a:gd name="connsiteX9" fmla="*/ 4979175 w 4979175"/>
                      <a:gd name="connsiteY9" fmla="*/ 507365 h 1079500"/>
                      <a:gd name="connsiteX10" fmla="*/ 4979175 w 4979175"/>
                      <a:gd name="connsiteY10" fmla="*/ 1079500 h 1079500"/>
                      <a:gd name="connsiteX11" fmla="*/ 4257195 w 4979175"/>
                      <a:gd name="connsiteY11" fmla="*/ 1079500 h 1079500"/>
                      <a:gd name="connsiteX12" fmla="*/ 3784173 w 4979175"/>
                      <a:gd name="connsiteY12" fmla="*/ 1079500 h 1079500"/>
                      <a:gd name="connsiteX13" fmla="*/ 3161776 w 4979175"/>
                      <a:gd name="connsiteY13" fmla="*/ 1079500 h 1079500"/>
                      <a:gd name="connsiteX14" fmla="*/ 2539379 w 4979175"/>
                      <a:gd name="connsiteY14" fmla="*/ 1079500 h 1079500"/>
                      <a:gd name="connsiteX15" fmla="*/ 1817399 w 4979175"/>
                      <a:gd name="connsiteY15" fmla="*/ 1079500 h 1079500"/>
                      <a:gd name="connsiteX16" fmla="*/ 1195002 w 4979175"/>
                      <a:gd name="connsiteY16" fmla="*/ 1079500 h 1079500"/>
                      <a:gd name="connsiteX17" fmla="*/ 0 w 4979175"/>
                      <a:gd name="connsiteY17" fmla="*/ 1079500 h 1079500"/>
                      <a:gd name="connsiteX18" fmla="*/ 0 w 4979175"/>
                      <a:gd name="connsiteY18" fmla="*/ 561340 h 1079500"/>
                      <a:gd name="connsiteX19" fmla="*/ 0 w 4979175"/>
                      <a:gd name="connsiteY19" fmla="*/ 0 h 1079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175" h="1079500" fill="none" extrusionOk="0">
                        <a:moveTo>
                          <a:pt x="0" y="0"/>
                        </a:moveTo>
                        <a:cubicBezTo>
                          <a:pt x="184946" y="-14883"/>
                          <a:pt x="376655" y="18895"/>
                          <a:pt x="473022" y="0"/>
                        </a:cubicBezTo>
                        <a:cubicBezTo>
                          <a:pt x="569389" y="-18895"/>
                          <a:pt x="793902" y="6146"/>
                          <a:pt x="995835" y="0"/>
                        </a:cubicBezTo>
                        <a:cubicBezTo>
                          <a:pt x="1197768" y="-6146"/>
                          <a:pt x="1347279" y="-19147"/>
                          <a:pt x="1518648" y="0"/>
                        </a:cubicBezTo>
                        <a:cubicBezTo>
                          <a:pt x="1690017" y="19147"/>
                          <a:pt x="1894725" y="-28095"/>
                          <a:pt x="2141045" y="0"/>
                        </a:cubicBezTo>
                        <a:cubicBezTo>
                          <a:pt x="2387365" y="28095"/>
                          <a:pt x="2507857" y="-216"/>
                          <a:pt x="2663859" y="0"/>
                        </a:cubicBezTo>
                        <a:cubicBezTo>
                          <a:pt x="2819861" y="216"/>
                          <a:pt x="3168760" y="-9303"/>
                          <a:pt x="3336047" y="0"/>
                        </a:cubicBezTo>
                        <a:cubicBezTo>
                          <a:pt x="3503334" y="9303"/>
                          <a:pt x="3726060" y="-59"/>
                          <a:pt x="4008236" y="0"/>
                        </a:cubicBezTo>
                        <a:cubicBezTo>
                          <a:pt x="4290412" y="59"/>
                          <a:pt x="4704587" y="-31467"/>
                          <a:pt x="4979175" y="0"/>
                        </a:cubicBezTo>
                        <a:cubicBezTo>
                          <a:pt x="4960670" y="240377"/>
                          <a:pt x="4987632" y="291978"/>
                          <a:pt x="4979175" y="507365"/>
                        </a:cubicBezTo>
                        <a:cubicBezTo>
                          <a:pt x="4970718" y="722753"/>
                          <a:pt x="4979559" y="838498"/>
                          <a:pt x="4979175" y="1079500"/>
                        </a:cubicBezTo>
                        <a:cubicBezTo>
                          <a:pt x="4803854" y="1052130"/>
                          <a:pt x="4577343" y="1076163"/>
                          <a:pt x="4257195" y="1079500"/>
                        </a:cubicBezTo>
                        <a:cubicBezTo>
                          <a:pt x="3937047" y="1082837"/>
                          <a:pt x="3976117" y="1097563"/>
                          <a:pt x="3784173" y="1079500"/>
                        </a:cubicBezTo>
                        <a:cubicBezTo>
                          <a:pt x="3592229" y="1061437"/>
                          <a:pt x="3363774" y="1058414"/>
                          <a:pt x="3161776" y="1079500"/>
                        </a:cubicBezTo>
                        <a:cubicBezTo>
                          <a:pt x="2959778" y="1100586"/>
                          <a:pt x="2754358" y="1090367"/>
                          <a:pt x="2539379" y="1079500"/>
                        </a:cubicBezTo>
                        <a:cubicBezTo>
                          <a:pt x="2324400" y="1068633"/>
                          <a:pt x="2159397" y="1079119"/>
                          <a:pt x="1817399" y="1079500"/>
                        </a:cubicBezTo>
                        <a:cubicBezTo>
                          <a:pt x="1475401" y="1079881"/>
                          <a:pt x="1329855" y="1099290"/>
                          <a:pt x="1195002" y="1079500"/>
                        </a:cubicBezTo>
                        <a:cubicBezTo>
                          <a:pt x="1060149" y="1059710"/>
                          <a:pt x="588510" y="1126264"/>
                          <a:pt x="0" y="1079500"/>
                        </a:cubicBezTo>
                        <a:cubicBezTo>
                          <a:pt x="-23270" y="834436"/>
                          <a:pt x="12119" y="749706"/>
                          <a:pt x="0" y="561340"/>
                        </a:cubicBezTo>
                        <a:cubicBezTo>
                          <a:pt x="-12119" y="372974"/>
                          <a:pt x="369" y="262323"/>
                          <a:pt x="0" y="0"/>
                        </a:cubicBezTo>
                        <a:close/>
                      </a:path>
                      <a:path w="4979175" h="1079500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59141" y="141496"/>
                          <a:pt x="4977680" y="329397"/>
                          <a:pt x="4979175" y="561340"/>
                        </a:cubicBezTo>
                        <a:cubicBezTo>
                          <a:pt x="4980670" y="793283"/>
                          <a:pt x="4967866" y="832000"/>
                          <a:pt x="4979175" y="1079500"/>
                        </a:cubicBezTo>
                        <a:cubicBezTo>
                          <a:pt x="4701161" y="1062020"/>
                          <a:pt x="4558794" y="1090728"/>
                          <a:pt x="4356778" y="1079500"/>
                        </a:cubicBezTo>
                        <a:cubicBezTo>
                          <a:pt x="4154762" y="1068272"/>
                          <a:pt x="4029938" y="1098147"/>
                          <a:pt x="3784173" y="1079500"/>
                        </a:cubicBezTo>
                        <a:cubicBezTo>
                          <a:pt x="3538409" y="1060853"/>
                          <a:pt x="3439705" y="1102823"/>
                          <a:pt x="3261360" y="1079500"/>
                        </a:cubicBezTo>
                        <a:cubicBezTo>
                          <a:pt x="3083015" y="1056177"/>
                          <a:pt x="2881768" y="1084937"/>
                          <a:pt x="2688755" y="1079500"/>
                        </a:cubicBezTo>
                        <a:cubicBezTo>
                          <a:pt x="2495743" y="1074063"/>
                          <a:pt x="2374412" y="1072707"/>
                          <a:pt x="2215733" y="1079500"/>
                        </a:cubicBezTo>
                        <a:cubicBezTo>
                          <a:pt x="2057054" y="1086293"/>
                          <a:pt x="1806289" y="1053924"/>
                          <a:pt x="1643128" y="1079500"/>
                        </a:cubicBezTo>
                        <a:cubicBezTo>
                          <a:pt x="1479967" y="1105076"/>
                          <a:pt x="1292495" y="1096784"/>
                          <a:pt x="1120314" y="1079500"/>
                        </a:cubicBezTo>
                        <a:cubicBezTo>
                          <a:pt x="948133" y="1062216"/>
                          <a:pt x="385931" y="1122985"/>
                          <a:pt x="0" y="1079500"/>
                        </a:cubicBezTo>
                        <a:cubicBezTo>
                          <a:pt x="19032" y="823900"/>
                          <a:pt x="14652" y="765629"/>
                          <a:pt x="0" y="528955"/>
                        </a:cubicBezTo>
                        <a:cubicBezTo>
                          <a:pt x="-14652" y="292282"/>
                          <a:pt x="-1037" y="2597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5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</a:t>
            </a: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üher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war sie ... 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übergewichtig.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Wingdings" pitchFamily="2" charset="2"/>
              <a:buChar char=""/>
            </a:pPr>
            <a:r>
              <a:rPr lang="de-DE" i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„Als ich noch richtig dick war, ...“ (Z. 18) 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1AB112C-45DA-E847-B5F7-D6237EC674E0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4181332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3" name="Textfeld 16">
            <a:extLst>
              <a:ext uri="{FF2B5EF4-FFF2-40B4-BE49-F238E27FC236}">
                <a16:creationId xmlns:a16="http://schemas.microsoft.com/office/drawing/2014/main" id="{70747C71-92C1-5949-922F-E4B979E9ADF2}"/>
              </a:ext>
            </a:extLst>
          </p:cNvPr>
          <p:cNvSpPr txBox="1"/>
          <p:nvPr/>
        </p:nvSpPr>
        <p:spPr>
          <a:xfrm>
            <a:off x="6448426" y="2356160"/>
            <a:ext cx="4968000" cy="4098056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68000"/>
                      <a:gd name="connsiteY0" fmla="*/ 0 h 4098056"/>
                      <a:gd name="connsiteX1" fmla="*/ 571320 w 4968000"/>
                      <a:gd name="connsiteY1" fmla="*/ 0 h 4098056"/>
                      <a:gd name="connsiteX2" fmla="*/ 1242000 w 4968000"/>
                      <a:gd name="connsiteY2" fmla="*/ 0 h 4098056"/>
                      <a:gd name="connsiteX3" fmla="*/ 1713960 w 4968000"/>
                      <a:gd name="connsiteY3" fmla="*/ 0 h 4098056"/>
                      <a:gd name="connsiteX4" fmla="*/ 2185920 w 4968000"/>
                      <a:gd name="connsiteY4" fmla="*/ 0 h 4098056"/>
                      <a:gd name="connsiteX5" fmla="*/ 2856600 w 4968000"/>
                      <a:gd name="connsiteY5" fmla="*/ 0 h 4098056"/>
                      <a:gd name="connsiteX6" fmla="*/ 3576960 w 4968000"/>
                      <a:gd name="connsiteY6" fmla="*/ 0 h 4098056"/>
                      <a:gd name="connsiteX7" fmla="*/ 4197960 w 4968000"/>
                      <a:gd name="connsiteY7" fmla="*/ 0 h 4098056"/>
                      <a:gd name="connsiteX8" fmla="*/ 4968000 w 4968000"/>
                      <a:gd name="connsiteY8" fmla="*/ 0 h 4098056"/>
                      <a:gd name="connsiteX9" fmla="*/ 4968000 w 4968000"/>
                      <a:gd name="connsiteY9" fmla="*/ 560068 h 4098056"/>
                      <a:gd name="connsiteX10" fmla="*/ 4968000 w 4968000"/>
                      <a:gd name="connsiteY10" fmla="*/ 1243077 h 4098056"/>
                      <a:gd name="connsiteX11" fmla="*/ 4968000 w 4968000"/>
                      <a:gd name="connsiteY11" fmla="*/ 1844125 h 4098056"/>
                      <a:gd name="connsiteX12" fmla="*/ 4968000 w 4968000"/>
                      <a:gd name="connsiteY12" fmla="*/ 2609096 h 4098056"/>
                      <a:gd name="connsiteX13" fmla="*/ 4968000 w 4968000"/>
                      <a:gd name="connsiteY13" fmla="*/ 3251124 h 4098056"/>
                      <a:gd name="connsiteX14" fmla="*/ 4968000 w 4968000"/>
                      <a:gd name="connsiteY14" fmla="*/ 4098056 h 4098056"/>
                      <a:gd name="connsiteX15" fmla="*/ 4446360 w 4968000"/>
                      <a:gd name="connsiteY15" fmla="*/ 4098056 h 4098056"/>
                      <a:gd name="connsiteX16" fmla="*/ 3775680 w 4968000"/>
                      <a:gd name="connsiteY16" fmla="*/ 4098056 h 4098056"/>
                      <a:gd name="connsiteX17" fmla="*/ 3055320 w 4968000"/>
                      <a:gd name="connsiteY17" fmla="*/ 4098056 h 4098056"/>
                      <a:gd name="connsiteX18" fmla="*/ 2384640 w 4968000"/>
                      <a:gd name="connsiteY18" fmla="*/ 4098056 h 4098056"/>
                      <a:gd name="connsiteX19" fmla="*/ 1863000 w 4968000"/>
                      <a:gd name="connsiteY19" fmla="*/ 4098056 h 4098056"/>
                      <a:gd name="connsiteX20" fmla="*/ 1192320 w 4968000"/>
                      <a:gd name="connsiteY20" fmla="*/ 4098056 h 4098056"/>
                      <a:gd name="connsiteX21" fmla="*/ 0 w 4968000"/>
                      <a:gd name="connsiteY21" fmla="*/ 4098056 h 4098056"/>
                      <a:gd name="connsiteX22" fmla="*/ 0 w 4968000"/>
                      <a:gd name="connsiteY22" fmla="*/ 3456027 h 4098056"/>
                      <a:gd name="connsiteX23" fmla="*/ 0 w 4968000"/>
                      <a:gd name="connsiteY23" fmla="*/ 2895960 h 4098056"/>
                      <a:gd name="connsiteX24" fmla="*/ 0 w 4968000"/>
                      <a:gd name="connsiteY24" fmla="*/ 2171970 h 4098056"/>
                      <a:gd name="connsiteX25" fmla="*/ 0 w 4968000"/>
                      <a:gd name="connsiteY25" fmla="*/ 1488960 h 4098056"/>
                      <a:gd name="connsiteX26" fmla="*/ 0 w 4968000"/>
                      <a:gd name="connsiteY26" fmla="*/ 846932 h 4098056"/>
                      <a:gd name="connsiteX27" fmla="*/ 0 w 4968000"/>
                      <a:gd name="connsiteY27" fmla="*/ 0 h 409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968000" h="4098056" fill="none" extrusionOk="0">
                        <a:moveTo>
                          <a:pt x="0" y="0"/>
                        </a:moveTo>
                        <a:cubicBezTo>
                          <a:pt x="239915" y="-23220"/>
                          <a:pt x="404239" y="-16026"/>
                          <a:pt x="571320" y="0"/>
                        </a:cubicBezTo>
                        <a:cubicBezTo>
                          <a:pt x="738401" y="16026"/>
                          <a:pt x="1101005" y="8456"/>
                          <a:pt x="1242000" y="0"/>
                        </a:cubicBezTo>
                        <a:cubicBezTo>
                          <a:pt x="1382995" y="-8456"/>
                          <a:pt x="1557004" y="4667"/>
                          <a:pt x="1713960" y="0"/>
                        </a:cubicBezTo>
                        <a:cubicBezTo>
                          <a:pt x="1870916" y="-4667"/>
                          <a:pt x="1996266" y="3469"/>
                          <a:pt x="2185920" y="0"/>
                        </a:cubicBezTo>
                        <a:cubicBezTo>
                          <a:pt x="2375574" y="-3469"/>
                          <a:pt x="2696188" y="29603"/>
                          <a:pt x="2856600" y="0"/>
                        </a:cubicBezTo>
                        <a:cubicBezTo>
                          <a:pt x="3017012" y="-29603"/>
                          <a:pt x="3253272" y="-28844"/>
                          <a:pt x="3576960" y="0"/>
                        </a:cubicBezTo>
                        <a:cubicBezTo>
                          <a:pt x="3900648" y="28844"/>
                          <a:pt x="3980816" y="28781"/>
                          <a:pt x="4197960" y="0"/>
                        </a:cubicBezTo>
                        <a:cubicBezTo>
                          <a:pt x="4415104" y="-28781"/>
                          <a:pt x="4761480" y="-2875"/>
                          <a:pt x="4968000" y="0"/>
                        </a:cubicBezTo>
                        <a:cubicBezTo>
                          <a:pt x="4957416" y="252204"/>
                          <a:pt x="4968508" y="324419"/>
                          <a:pt x="4968000" y="560068"/>
                        </a:cubicBezTo>
                        <a:cubicBezTo>
                          <a:pt x="4967492" y="795717"/>
                          <a:pt x="5001923" y="987604"/>
                          <a:pt x="4968000" y="1243077"/>
                        </a:cubicBezTo>
                        <a:cubicBezTo>
                          <a:pt x="4934077" y="1498550"/>
                          <a:pt x="4939327" y="1667931"/>
                          <a:pt x="4968000" y="1844125"/>
                        </a:cubicBezTo>
                        <a:cubicBezTo>
                          <a:pt x="4996673" y="2020319"/>
                          <a:pt x="4964396" y="2388783"/>
                          <a:pt x="4968000" y="2609096"/>
                        </a:cubicBezTo>
                        <a:cubicBezTo>
                          <a:pt x="4971604" y="2829409"/>
                          <a:pt x="4976760" y="3033682"/>
                          <a:pt x="4968000" y="3251124"/>
                        </a:cubicBezTo>
                        <a:cubicBezTo>
                          <a:pt x="4959240" y="3468566"/>
                          <a:pt x="4977992" y="3691183"/>
                          <a:pt x="4968000" y="4098056"/>
                        </a:cubicBezTo>
                        <a:cubicBezTo>
                          <a:pt x="4800869" y="4086865"/>
                          <a:pt x="4600090" y="4114365"/>
                          <a:pt x="4446360" y="4098056"/>
                        </a:cubicBezTo>
                        <a:cubicBezTo>
                          <a:pt x="4292630" y="4081747"/>
                          <a:pt x="4021256" y="4084632"/>
                          <a:pt x="3775680" y="4098056"/>
                        </a:cubicBezTo>
                        <a:cubicBezTo>
                          <a:pt x="3530104" y="4111480"/>
                          <a:pt x="3280459" y="4106811"/>
                          <a:pt x="3055320" y="4098056"/>
                        </a:cubicBezTo>
                        <a:cubicBezTo>
                          <a:pt x="2830181" y="4089301"/>
                          <a:pt x="2602513" y="4090106"/>
                          <a:pt x="2384640" y="4098056"/>
                        </a:cubicBezTo>
                        <a:cubicBezTo>
                          <a:pt x="2166767" y="4106006"/>
                          <a:pt x="2076648" y="4116145"/>
                          <a:pt x="1863000" y="4098056"/>
                        </a:cubicBezTo>
                        <a:cubicBezTo>
                          <a:pt x="1649352" y="4079967"/>
                          <a:pt x="1385888" y="4095849"/>
                          <a:pt x="1192320" y="4098056"/>
                        </a:cubicBezTo>
                        <a:cubicBezTo>
                          <a:pt x="998752" y="4100263"/>
                          <a:pt x="289971" y="4061619"/>
                          <a:pt x="0" y="4098056"/>
                        </a:cubicBezTo>
                        <a:cubicBezTo>
                          <a:pt x="-29945" y="3825565"/>
                          <a:pt x="26352" y="3603405"/>
                          <a:pt x="0" y="3456027"/>
                        </a:cubicBezTo>
                        <a:cubicBezTo>
                          <a:pt x="-26352" y="3308649"/>
                          <a:pt x="-7622" y="3037014"/>
                          <a:pt x="0" y="2895960"/>
                        </a:cubicBezTo>
                        <a:cubicBezTo>
                          <a:pt x="7622" y="2754906"/>
                          <a:pt x="17289" y="2405754"/>
                          <a:pt x="0" y="2171970"/>
                        </a:cubicBezTo>
                        <a:cubicBezTo>
                          <a:pt x="-17289" y="1938186"/>
                          <a:pt x="14080" y="1806768"/>
                          <a:pt x="0" y="1488960"/>
                        </a:cubicBezTo>
                        <a:cubicBezTo>
                          <a:pt x="-14080" y="1171152"/>
                          <a:pt x="-3963" y="979843"/>
                          <a:pt x="0" y="846932"/>
                        </a:cubicBezTo>
                        <a:cubicBezTo>
                          <a:pt x="3963" y="714021"/>
                          <a:pt x="-190" y="296110"/>
                          <a:pt x="0" y="0"/>
                        </a:cubicBezTo>
                        <a:close/>
                      </a:path>
                      <a:path w="4968000" h="4098056" stroke="0" extrusionOk="0">
                        <a:moveTo>
                          <a:pt x="0" y="0"/>
                        </a:moveTo>
                        <a:cubicBezTo>
                          <a:pt x="146625" y="2529"/>
                          <a:pt x="383697" y="-14358"/>
                          <a:pt x="521640" y="0"/>
                        </a:cubicBezTo>
                        <a:cubicBezTo>
                          <a:pt x="659583" y="14358"/>
                          <a:pt x="935903" y="5076"/>
                          <a:pt x="1242000" y="0"/>
                        </a:cubicBezTo>
                        <a:cubicBezTo>
                          <a:pt x="1548097" y="-5076"/>
                          <a:pt x="1562317" y="2305"/>
                          <a:pt x="1713960" y="0"/>
                        </a:cubicBezTo>
                        <a:cubicBezTo>
                          <a:pt x="1865603" y="-2305"/>
                          <a:pt x="2023132" y="50"/>
                          <a:pt x="2185920" y="0"/>
                        </a:cubicBezTo>
                        <a:cubicBezTo>
                          <a:pt x="2348708" y="-50"/>
                          <a:pt x="2678096" y="-4898"/>
                          <a:pt x="2806920" y="0"/>
                        </a:cubicBezTo>
                        <a:cubicBezTo>
                          <a:pt x="2935744" y="4898"/>
                          <a:pt x="3111863" y="-13738"/>
                          <a:pt x="3378240" y="0"/>
                        </a:cubicBezTo>
                        <a:cubicBezTo>
                          <a:pt x="3644617" y="13738"/>
                          <a:pt x="3862345" y="-4216"/>
                          <a:pt x="4048920" y="0"/>
                        </a:cubicBezTo>
                        <a:cubicBezTo>
                          <a:pt x="4235495" y="4216"/>
                          <a:pt x="4551438" y="-38777"/>
                          <a:pt x="4968000" y="0"/>
                        </a:cubicBezTo>
                        <a:cubicBezTo>
                          <a:pt x="4957602" y="343946"/>
                          <a:pt x="4951503" y="527151"/>
                          <a:pt x="4968000" y="764970"/>
                        </a:cubicBezTo>
                        <a:cubicBezTo>
                          <a:pt x="4984498" y="1002789"/>
                          <a:pt x="4986686" y="1235643"/>
                          <a:pt x="4968000" y="1529941"/>
                        </a:cubicBezTo>
                        <a:cubicBezTo>
                          <a:pt x="4949314" y="1824239"/>
                          <a:pt x="4938087" y="2068992"/>
                          <a:pt x="4968000" y="2212950"/>
                        </a:cubicBezTo>
                        <a:cubicBezTo>
                          <a:pt x="4997913" y="2356908"/>
                          <a:pt x="4938861" y="2559293"/>
                          <a:pt x="4968000" y="2813998"/>
                        </a:cubicBezTo>
                        <a:cubicBezTo>
                          <a:pt x="4997139" y="3068703"/>
                          <a:pt x="4979837" y="3260732"/>
                          <a:pt x="4968000" y="3374066"/>
                        </a:cubicBezTo>
                        <a:cubicBezTo>
                          <a:pt x="4956163" y="3487400"/>
                          <a:pt x="4986651" y="3817726"/>
                          <a:pt x="4968000" y="4098056"/>
                        </a:cubicBezTo>
                        <a:cubicBezTo>
                          <a:pt x="4847555" y="4123352"/>
                          <a:pt x="4621437" y="4089491"/>
                          <a:pt x="4446360" y="4098056"/>
                        </a:cubicBezTo>
                        <a:cubicBezTo>
                          <a:pt x="4271283" y="4106621"/>
                          <a:pt x="4108414" y="4078844"/>
                          <a:pt x="3875040" y="4098056"/>
                        </a:cubicBezTo>
                        <a:cubicBezTo>
                          <a:pt x="3641666" y="4117268"/>
                          <a:pt x="3582334" y="4104573"/>
                          <a:pt x="3353400" y="4098056"/>
                        </a:cubicBezTo>
                        <a:cubicBezTo>
                          <a:pt x="3124466" y="4091539"/>
                          <a:pt x="2882283" y="4132008"/>
                          <a:pt x="2633040" y="4098056"/>
                        </a:cubicBezTo>
                        <a:cubicBezTo>
                          <a:pt x="2383797" y="4064104"/>
                          <a:pt x="2215613" y="4092768"/>
                          <a:pt x="1962360" y="4098056"/>
                        </a:cubicBezTo>
                        <a:cubicBezTo>
                          <a:pt x="1709107" y="4103344"/>
                          <a:pt x="1630849" y="4118113"/>
                          <a:pt x="1490400" y="4098056"/>
                        </a:cubicBezTo>
                        <a:cubicBezTo>
                          <a:pt x="1349951" y="4077999"/>
                          <a:pt x="1154688" y="4084208"/>
                          <a:pt x="869400" y="4098056"/>
                        </a:cubicBezTo>
                        <a:cubicBezTo>
                          <a:pt x="584112" y="4111904"/>
                          <a:pt x="175638" y="4084970"/>
                          <a:pt x="0" y="4098056"/>
                        </a:cubicBezTo>
                        <a:cubicBezTo>
                          <a:pt x="-8985" y="3902589"/>
                          <a:pt x="-12938" y="3788070"/>
                          <a:pt x="0" y="3537988"/>
                        </a:cubicBezTo>
                        <a:cubicBezTo>
                          <a:pt x="12938" y="3287906"/>
                          <a:pt x="8749" y="3098370"/>
                          <a:pt x="0" y="2895960"/>
                        </a:cubicBezTo>
                        <a:cubicBezTo>
                          <a:pt x="-8749" y="2693550"/>
                          <a:pt x="-22903" y="2369466"/>
                          <a:pt x="0" y="2171970"/>
                        </a:cubicBezTo>
                        <a:cubicBezTo>
                          <a:pt x="22903" y="1974474"/>
                          <a:pt x="-26824" y="1775922"/>
                          <a:pt x="0" y="1488960"/>
                        </a:cubicBezTo>
                        <a:cubicBezTo>
                          <a:pt x="26824" y="1201998"/>
                          <a:pt x="-22720" y="1078877"/>
                          <a:pt x="0" y="764970"/>
                        </a:cubicBezTo>
                        <a:cubicBezTo>
                          <a:pt x="22720" y="451063"/>
                          <a:pt x="-221" y="17586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5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Heute</a:t>
            </a: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ist sie...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E3FCBEE-CD47-274B-B234-AD5545F7773C}"/>
              </a:ext>
            </a:extLst>
          </p:cNvPr>
          <p:cNvSpPr txBox="1"/>
          <p:nvPr/>
        </p:nvSpPr>
        <p:spPr>
          <a:xfrm>
            <a:off x="770562" y="3475896"/>
            <a:ext cx="4973014" cy="1765682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3014"/>
                      <a:gd name="connsiteY0" fmla="*/ 0 h 1765682"/>
                      <a:gd name="connsiteX1" fmla="*/ 571897 w 4973014"/>
                      <a:gd name="connsiteY1" fmla="*/ 0 h 1765682"/>
                      <a:gd name="connsiteX2" fmla="*/ 1193523 w 4973014"/>
                      <a:gd name="connsiteY2" fmla="*/ 0 h 1765682"/>
                      <a:gd name="connsiteX3" fmla="*/ 1715690 w 4973014"/>
                      <a:gd name="connsiteY3" fmla="*/ 0 h 1765682"/>
                      <a:gd name="connsiteX4" fmla="*/ 2387047 w 4973014"/>
                      <a:gd name="connsiteY4" fmla="*/ 0 h 1765682"/>
                      <a:gd name="connsiteX5" fmla="*/ 3058404 w 4973014"/>
                      <a:gd name="connsiteY5" fmla="*/ 0 h 1765682"/>
                      <a:gd name="connsiteX6" fmla="*/ 3680030 w 4973014"/>
                      <a:gd name="connsiteY6" fmla="*/ 0 h 1765682"/>
                      <a:gd name="connsiteX7" fmla="*/ 4152467 w 4973014"/>
                      <a:gd name="connsiteY7" fmla="*/ 0 h 1765682"/>
                      <a:gd name="connsiteX8" fmla="*/ 4973014 w 4973014"/>
                      <a:gd name="connsiteY8" fmla="*/ 0 h 1765682"/>
                      <a:gd name="connsiteX9" fmla="*/ 4973014 w 4973014"/>
                      <a:gd name="connsiteY9" fmla="*/ 535590 h 1765682"/>
                      <a:gd name="connsiteX10" fmla="*/ 4973014 w 4973014"/>
                      <a:gd name="connsiteY10" fmla="*/ 1088837 h 1765682"/>
                      <a:gd name="connsiteX11" fmla="*/ 4973014 w 4973014"/>
                      <a:gd name="connsiteY11" fmla="*/ 1765682 h 1765682"/>
                      <a:gd name="connsiteX12" fmla="*/ 4301657 w 4973014"/>
                      <a:gd name="connsiteY12" fmla="*/ 1765682 h 1765682"/>
                      <a:gd name="connsiteX13" fmla="*/ 3580570 w 4973014"/>
                      <a:gd name="connsiteY13" fmla="*/ 1765682 h 1765682"/>
                      <a:gd name="connsiteX14" fmla="*/ 2958943 w 4973014"/>
                      <a:gd name="connsiteY14" fmla="*/ 1765682 h 1765682"/>
                      <a:gd name="connsiteX15" fmla="*/ 2237856 w 4973014"/>
                      <a:gd name="connsiteY15" fmla="*/ 1765682 h 1765682"/>
                      <a:gd name="connsiteX16" fmla="*/ 1715690 w 4973014"/>
                      <a:gd name="connsiteY16" fmla="*/ 1765682 h 1765682"/>
                      <a:gd name="connsiteX17" fmla="*/ 1094063 w 4973014"/>
                      <a:gd name="connsiteY17" fmla="*/ 1765682 h 1765682"/>
                      <a:gd name="connsiteX18" fmla="*/ 0 w 4973014"/>
                      <a:gd name="connsiteY18" fmla="*/ 1765682 h 1765682"/>
                      <a:gd name="connsiteX19" fmla="*/ 0 w 4973014"/>
                      <a:gd name="connsiteY19" fmla="*/ 1194778 h 1765682"/>
                      <a:gd name="connsiteX20" fmla="*/ 0 w 4973014"/>
                      <a:gd name="connsiteY20" fmla="*/ 659188 h 1765682"/>
                      <a:gd name="connsiteX21" fmla="*/ 0 w 4973014"/>
                      <a:gd name="connsiteY21" fmla="*/ 0 h 1765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973014" h="1765682" fill="none" extrusionOk="0">
                        <a:moveTo>
                          <a:pt x="0" y="0"/>
                        </a:moveTo>
                        <a:cubicBezTo>
                          <a:pt x="257682" y="-4178"/>
                          <a:pt x="400786" y="12509"/>
                          <a:pt x="571897" y="0"/>
                        </a:cubicBezTo>
                        <a:cubicBezTo>
                          <a:pt x="743008" y="-12509"/>
                          <a:pt x="904785" y="-15861"/>
                          <a:pt x="1193523" y="0"/>
                        </a:cubicBezTo>
                        <a:cubicBezTo>
                          <a:pt x="1482261" y="15861"/>
                          <a:pt x="1552045" y="10318"/>
                          <a:pt x="1715690" y="0"/>
                        </a:cubicBezTo>
                        <a:cubicBezTo>
                          <a:pt x="1879335" y="-10318"/>
                          <a:pt x="2151447" y="-17600"/>
                          <a:pt x="2387047" y="0"/>
                        </a:cubicBezTo>
                        <a:cubicBezTo>
                          <a:pt x="2622647" y="17600"/>
                          <a:pt x="2842000" y="-15597"/>
                          <a:pt x="3058404" y="0"/>
                        </a:cubicBezTo>
                        <a:cubicBezTo>
                          <a:pt x="3274808" y="15597"/>
                          <a:pt x="3470731" y="7375"/>
                          <a:pt x="3680030" y="0"/>
                        </a:cubicBezTo>
                        <a:cubicBezTo>
                          <a:pt x="3889329" y="-7375"/>
                          <a:pt x="3940106" y="10467"/>
                          <a:pt x="4152467" y="0"/>
                        </a:cubicBezTo>
                        <a:cubicBezTo>
                          <a:pt x="4364828" y="-10467"/>
                          <a:pt x="4645097" y="26109"/>
                          <a:pt x="4973014" y="0"/>
                        </a:cubicBezTo>
                        <a:cubicBezTo>
                          <a:pt x="4952989" y="129491"/>
                          <a:pt x="4961507" y="405411"/>
                          <a:pt x="4973014" y="535590"/>
                        </a:cubicBezTo>
                        <a:cubicBezTo>
                          <a:pt x="4984522" y="665769"/>
                          <a:pt x="4964436" y="835304"/>
                          <a:pt x="4973014" y="1088837"/>
                        </a:cubicBezTo>
                        <a:cubicBezTo>
                          <a:pt x="4981592" y="1342370"/>
                          <a:pt x="4943297" y="1438518"/>
                          <a:pt x="4973014" y="1765682"/>
                        </a:cubicBezTo>
                        <a:cubicBezTo>
                          <a:pt x="4741856" y="1785185"/>
                          <a:pt x="4633081" y="1760546"/>
                          <a:pt x="4301657" y="1765682"/>
                        </a:cubicBezTo>
                        <a:cubicBezTo>
                          <a:pt x="3970233" y="1770818"/>
                          <a:pt x="3921003" y="1772242"/>
                          <a:pt x="3580570" y="1765682"/>
                        </a:cubicBezTo>
                        <a:cubicBezTo>
                          <a:pt x="3240137" y="1759122"/>
                          <a:pt x="3139292" y="1743682"/>
                          <a:pt x="2958943" y="1765682"/>
                        </a:cubicBezTo>
                        <a:cubicBezTo>
                          <a:pt x="2778594" y="1787682"/>
                          <a:pt x="2563677" y="1734370"/>
                          <a:pt x="2237856" y="1765682"/>
                        </a:cubicBezTo>
                        <a:cubicBezTo>
                          <a:pt x="1912035" y="1796994"/>
                          <a:pt x="1886144" y="1742153"/>
                          <a:pt x="1715690" y="1765682"/>
                        </a:cubicBezTo>
                        <a:cubicBezTo>
                          <a:pt x="1545236" y="1789211"/>
                          <a:pt x="1294849" y="1745026"/>
                          <a:pt x="1094063" y="1765682"/>
                        </a:cubicBezTo>
                        <a:cubicBezTo>
                          <a:pt x="893277" y="1786338"/>
                          <a:pt x="383252" y="1742565"/>
                          <a:pt x="0" y="1765682"/>
                        </a:cubicBezTo>
                        <a:cubicBezTo>
                          <a:pt x="-20653" y="1560551"/>
                          <a:pt x="22793" y="1460188"/>
                          <a:pt x="0" y="1194778"/>
                        </a:cubicBezTo>
                        <a:cubicBezTo>
                          <a:pt x="-22793" y="929368"/>
                          <a:pt x="3504" y="910962"/>
                          <a:pt x="0" y="659188"/>
                        </a:cubicBezTo>
                        <a:cubicBezTo>
                          <a:pt x="-3504" y="407414"/>
                          <a:pt x="8717" y="273510"/>
                          <a:pt x="0" y="0"/>
                        </a:cubicBezTo>
                        <a:close/>
                      </a:path>
                      <a:path w="4973014" h="1765682" stroke="0" extrusionOk="0">
                        <a:moveTo>
                          <a:pt x="0" y="0"/>
                        </a:moveTo>
                        <a:cubicBezTo>
                          <a:pt x="146686" y="-15379"/>
                          <a:pt x="361350" y="-11555"/>
                          <a:pt x="522166" y="0"/>
                        </a:cubicBezTo>
                        <a:cubicBezTo>
                          <a:pt x="682982" y="11555"/>
                          <a:pt x="1022415" y="-17507"/>
                          <a:pt x="1243254" y="0"/>
                        </a:cubicBezTo>
                        <a:cubicBezTo>
                          <a:pt x="1464093" y="17507"/>
                          <a:pt x="1562157" y="-3906"/>
                          <a:pt x="1715690" y="0"/>
                        </a:cubicBezTo>
                        <a:cubicBezTo>
                          <a:pt x="1869223" y="3906"/>
                          <a:pt x="1953042" y="6937"/>
                          <a:pt x="2188126" y="0"/>
                        </a:cubicBezTo>
                        <a:cubicBezTo>
                          <a:pt x="2423210" y="-6937"/>
                          <a:pt x="2500310" y="-4781"/>
                          <a:pt x="2809753" y="0"/>
                        </a:cubicBezTo>
                        <a:cubicBezTo>
                          <a:pt x="3119196" y="4781"/>
                          <a:pt x="3142894" y="-7879"/>
                          <a:pt x="3381650" y="0"/>
                        </a:cubicBezTo>
                        <a:cubicBezTo>
                          <a:pt x="3620406" y="7879"/>
                          <a:pt x="3854966" y="14943"/>
                          <a:pt x="4053006" y="0"/>
                        </a:cubicBezTo>
                        <a:cubicBezTo>
                          <a:pt x="4251046" y="-14943"/>
                          <a:pt x="4753011" y="-27268"/>
                          <a:pt x="4973014" y="0"/>
                        </a:cubicBezTo>
                        <a:cubicBezTo>
                          <a:pt x="4973860" y="153408"/>
                          <a:pt x="4981510" y="317343"/>
                          <a:pt x="4973014" y="623874"/>
                        </a:cubicBezTo>
                        <a:cubicBezTo>
                          <a:pt x="4964518" y="930405"/>
                          <a:pt x="4954579" y="1052048"/>
                          <a:pt x="4973014" y="1247749"/>
                        </a:cubicBezTo>
                        <a:cubicBezTo>
                          <a:pt x="4991449" y="1443451"/>
                          <a:pt x="4974330" y="1507343"/>
                          <a:pt x="4973014" y="1765682"/>
                        </a:cubicBezTo>
                        <a:cubicBezTo>
                          <a:pt x="4803707" y="1788101"/>
                          <a:pt x="4597309" y="1767271"/>
                          <a:pt x="4450848" y="1765682"/>
                        </a:cubicBezTo>
                        <a:cubicBezTo>
                          <a:pt x="4304387" y="1764093"/>
                          <a:pt x="4173302" y="1747943"/>
                          <a:pt x="3928681" y="1765682"/>
                        </a:cubicBezTo>
                        <a:cubicBezTo>
                          <a:pt x="3684060" y="1783421"/>
                          <a:pt x="3640627" y="1771438"/>
                          <a:pt x="3356784" y="1765682"/>
                        </a:cubicBezTo>
                        <a:cubicBezTo>
                          <a:pt x="3072941" y="1759926"/>
                          <a:pt x="3016049" y="1781156"/>
                          <a:pt x="2884348" y="1765682"/>
                        </a:cubicBezTo>
                        <a:cubicBezTo>
                          <a:pt x="2752647" y="1750208"/>
                          <a:pt x="2587253" y="1765183"/>
                          <a:pt x="2312452" y="1765682"/>
                        </a:cubicBezTo>
                        <a:cubicBezTo>
                          <a:pt x="2037651" y="1766181"/>
                          <a:pt x="1933994" y="1773003"/>
                          <a:pt x="1790285" y="1765682"/>
                        </a:cubicBezTo>
                        <a:cubicBezTo>
                          <a:pt x="1646576" y="1758361"/>
                          <a:pt x="1221630" y="1788862"/>
                          <a:pt x="1069198" y="1765682"/>
                        </a:cubicBezTo>
                        <a:cubicBezTo>
                          <a:pt x="916766" y="1742502"/>
                          <a:pt x="311976" y="1729556"/>
                          <a:pt x="0" y="1765682"/>
                        </a:cubicBezTo>
                        <a:cubicBezTo>
                          <a:pt x="14058" y="1643134"/>
                          <a:pt x="24766" y="1405586"/>
                          <a:pt x="0" y="1230092"/>
                        </a:cubicBezTo>
                        <a:cubicBezTo>
                          <a:pt x="-24766" y="1054598"/>
                          <a:pt x="6640" y="893472"/>
                          <a:pt x="0" y="694502"/>
                        </a:cubicBezTo>
                        <a:cubicBezTo>
                          <a:pt x="-6640" y="495532"/>
                          <a:pt x="-1194" y="23920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Früher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war sie unsicher</a:t>
            </a:r>
          </a:p>
          <a:p>
            <a:pPr marL="342900" lvl="0" indent="-342900">
              <a:spcAft>
                <a:spcPts val="600"/>
              </a:spcAft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Mal ging es mir gut, und im nächsten Moment musste ich heulen und wusste nicht warum. (Z. 21 und 22)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22" name="Textfeld 7">
            <a:extLst>
              <a:ext uri="{FF2B5EF4-FFF2-40B4-BE49-F238E27FC236}">
                <a16:creationId xmlns:a16="http://schemas.microsoft.com/office/drawing/2014/main" id="{3EA1B415-CF5E-664A-B964-C4E65C69007D}"/>
              </a:ext>
            </a:extLst>
          </p:cNvPr>
          <p:cNvSpPr txBox="1"/>
          <p:nvPr/>
        </p:nvSpPr>
        <p:spPr>
          <a:xfrm>
            <a:off x="770562" y="2360940"/>
            <a:ext cx="4973014" cy="730171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3014"/>
                      <a:gd name="connsiteY0" fmla="*/ 0 h 730171"/>
                      <a:gd name="connsiteX1" fmla="*/ 472436 w 4973014"/>
                      <a:gd name="connsiteY1" fmla="*/ 0 h 730171"/>
                      <a:gd name="connsiteX2" fmla="*/ 994603 w 4973014"/>
                      <a:gd name="connsiteY2" fmla="*/ 0 h 730171"/>
                      <a:gd name="connsiteX3" fmla="*/ 1516769 w 4973014"/>
                      <a:gd name="connsiteY3" fmla="*/ 0 h 730171"/>
                      <a:gd name="connsiteX4" fmla="*/ 2138396 w 4973014"/>
                      <a:gd name="connsiteY4" fmla="*/ 0 h 730171"/>
                      <a:gd name="connsiteX5" fmla="*/ 2660562 w 4973014"/>
                      <a:gd name="connsiteY5" fmla="*/ 0 h 730171"/>
                      <a:gd name="connsiteX6" fmla="*/ 3331919 w 4973014"/>
                      <a:gd name="connsiteY6" fmla="*/ 0 h 730171"/>
                      <a:gd name="connsiteX7" fmla="*/ 4003276 w 4973014"/>
                      <a:gd name="connsiteY7" fmla="*/ 0 h 730171"/>
                      <a:gd name="connsiteX8" fmla="*/ 4973014 w 4973014"/>
                      <a:gd name="connsiteY8" fmla="*/ 0 h 730171"/>
                      <a:gd name="connsiteX9" fmla="*/ 4973014 w 4973014"/>
                      <a:gd name="connsiteY9" fmla="*/ 343180 h 730171"/>
                      <a:gd name="connsiteX10" fmla="*/ 4973014 w 4973014"/>
                      <a:gd name="connsiteY10" fmla="*/ 730171 h 730171"/>
                      <a:gd name="connsiteX11" fmla="*/ 4251927 w 4973014"/>
                      <a:gd name="connsiteY11" fmla="*/ 730171 h 730171"/>
                      <a:gd name="connsiteX12" fmla="*/ 3779491 w 4973014"/>
                      <a:gd name="connsiteY12" fmla="*/ 730171 h 730171"/>
                      <a:gd name="connsiteX13" fmla="*/ 3157864 w 4973014"/>
                      <a:gd name="connsiteY13" fmla="*/ 730171 h 730171"/>
                      <a:gd name="connsiteX14" fmla="*/ 2536237 w 4973014"/>
                      <a:gd name="connsiteY14" fmla="*/ 730171 h 730171"/>
                      <a:gd name="connsiteX15" fmla="*/ 1815150 w 4973014"/>
                      <a:gd name="connsiteY15" fmla="*/ 730171 h 730171"/>
                      <a:gd name="connsiteX16" fmla="*/ 1193523 w 4973014"/>
                      <a:gd name="connsiteY16" fmla="*/ 730171 h 730171"/>
                      <a:gd name="connsiteX17" fmla="*/ 0 w 4973014"/>
                      <a:gd name="connsiteY17" fmla="*/ 730171 h 730171"/>
                      <a:gd name="connsiteX18" fmla="*/ 0 w 4973014"/>
                      <a:gd name="connsiteY18" fmla="*/ 379689 h 730171"/>
                      <a:gd name="connsiteX19" fmla="*/ 0 w 4973014"/>
                      <a:gd name="connsiteY19" fmla="*/ 0 h 730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3014" h="730171" fill="none" extrusionOk="0">
                        <a:moveTo>
                          <a:pt x="0" y="0"/>
                        </a:moveTo>
                        <a:cubicBezTo>
                          <a:pt x="118682" y="4583"/>
                          <a:pt x="240497" y="-8405"/>
                          <a:pt x="472436" y="0"/>
                        </a:cubicBezTo>
                        <a:cubicBezTo>
                          <a:pt x="704375" y="8405"/>
                          <a:pt x="775369" y="10401"/>
                          <a:pt x="994603" y="0"/>
                        </a:cubicBezTo>
                        <a:cubicBezTo>
                          <a:pt x="1213837" y="-10401"/>
                          <a:pt x="1337378" y="20319"/>
                          <a:pt x="1516769" y="0"/>
                        </a:cubicBezTo>
                        <a:cubicBezTo>
                          <a:pt x="1696160" y="-20319"/>
                          <a:pt x="1848744" y="-20801"/>
                          <a:pt x="2138396" y="0"/>
                        </a:cubicBezTo>
                        <a:cubicBezTo>
                          <a:pt x="2428048" y="20801"/>
                          <a:pt x="2504662" y="16798"/>
                          <a:pt x="2660562" y="0"/>
                        </a:cubicBezTo>
                        <a:cubicBezTo>
                          <a:pt x="2816462" y="-16798"/>
                          <a:pt x="3096319" y="-17600"/>
                          <a:pt x="3331919" y="0"/>
                        </a:cubicBezTo>
                        <a:cubicBezTo>
                          <a:pt x="3567519" y="17600"/>
                          <a:pt x="3786872" y="-15597"/>
                          <a:pt x="4003276" y="0"/>
                        </a:cubicBezTo>
                        <a:cubicBezTo>
                          <a:pt x="4219680" y="15597"/>
                          <a:pt x="4523599" y="-43189"/>
                          <a:pt x="4973014" y="0"/>
                        </a:cubicBezTo>
                        <a:cubicBezTo>
                          <a:pt x="4987391" y="109090"/>
                          <a:pt x="4987014" y="210542"/>
                          <a:pt x="4973014" y="343180"/>
                        </a:cubicBezTo>
                        <a:cubicBezTo>
                          <a:pt x="4959014" y="475818"/>
                          <a:pt x="4956312" y="592026"/>
                          <a:pt x="4973014" y="730171"/>
                        </a:cubicBezTo>
                        <a:cubicBezTo>
                          <a:pt x="4828365" y="740947"/>
                          <a:pt x="4518146" y="742535"/>
                          <a:pt x="4251927" y="730171"/>
                        </a:cubicBezTo>
                        <a:cubicBezTo>
                          <a:pt x="3985708" y="717807"/>
                          <a:pt x="3907160" y="711229"/>
                          <a:pt x="3779491" y="730171"/>
                        </a:cubicBezTo>
                        <a:cubicBezTo>
                          <a:pt x="3651822" y="749113"/>
                          <a:pt x="3391181" y="703373"/>
                          <a:pt x="3157864" y="730171"/>
                        </a:cubicBezTo>
                        <a:cubicBezTo>
                          <a:pt x="2924547" y="756969"/>
                          <a:pt x="2799642" y="740852"/>
                          <a:pt x="2536237" y="730171"/>
                        </a:cubicBezTo>
                        <a:cubicBezTo>
                          <a:pt x="2272832" y="719490"/>
                          <a:pt x="2155583" y="736731"/>
                          <a:pt x="1815150" y="730171"/>
                        </a:cubicBezTo>
                        <a:cubicBezTo>
                          <a:pt x="1474717" y="723611"/>
                          <a:pt x="1373872" y="708171"/>
                          <a:pt x="1193523" y="730171"/>
                        </a:cubicBezTo>
                        <a:cubicBezTo>
                          <a:pt x="1013174" y="752171"/>
                          <a:pt x="379636" y="692549"/>
                          <a:pt x="0" y="730171"/>
                        </a:cubicBezTo>
                        <a:cubicBezTo>
                          <a:pt x="1537" y="658706"/>
                          <a:pt x="-14857" y="525218"/>
                          <a:pt x="0" y="379689"/>
                        </a:cubicBezTo>
                        <a:cubicBezTo>
                          <a:pt x="14857" y="234160"/>
                          <a:pt x="-16843" y="180071"/>
                          <a:pt x="0" y="0"/>
                        </a:cubicBezTo>
                        <a:close/>
                      </a:path>
                      <a:path w="4973014" h="730171" stroke="0" extrusionOk="0">
                        <a:moveTo>
                          <a:pt x="0" y="0"/>
                        </a:moveTo>
                        <a:cubicBezTo>
                          <a:pt x="146686" y="-15379"/>
                          <a:pt x="361350" y="-11555"/>
                          <a:pt x="522166" y="0"/>
                        </a:cubicBezTo>
                        <a:cubicBezTo>
                          <a:pt x="682982" y="11555"/>
                          <a:pt x="1022415" y="-17507"/>
                          <a:pt x="1243254" y="0"/>
                        </a:cubicBezTo>
                        <a:cubicBezTo>
                          <a:pt x="1464093" y="17507"/>
                          <a:pt x="1562157" y="-3906"/>
                          <a:pt x="1715690" y="0"/>
                        </a:cubicBezTo>
                        <a:cubicBezTo>
                          <a:pt x="1869223" y="3906"/>
                          <a:pt x="1953042" y="6937"/>
                          <a:pt x="2188126" y="0"/>
                        </a:cubicBezTo>
                        <a:cubicBezTo>
                          <a:pt x="2423210" y="-6937"/>
                          <a:pt x="2500310" y="-4781"/>
                          <a:pt x="2809753" y="0"/>
                        </a:cubicBezTo>
                        <a:cubicBezTo>
                          <a:pt x="3119196" y="4781"/>
                          <a:pt x="3142894" y="-7879"/>
                          <a:pt x="3381650" y="0"/>
                        </a:cubicBezTo>
                        <a:cubicBezTo>
                          <a:pt x="3620406" y="7879"/>
                          <a:pt x="3854966" y="14943"/>
                          <a:pt x="4053006" y="0"/>
                        </a:cubicBezTo>
                        <a:cubicBezTo>
                          <a:pt x="4251046" y="-14943"/>
                          <a:pt x="4753011" y="-27268"/>
                          <a:pt x="4973014" y="0"/>
                        </a:cubicBezTo>
                        <a:cubicBezTo>
                          <a:pt x="4967843" y="110561"/>
                          <a:pt x="4963130" y="209861"/>
                          <a:pt x="4973014" y="379689"/>
                        </a:cubicBezTo>
                        <a:cubicBezTo>
                          <a:pt x="4982898" y="549517"/>
                          <a:pt x="4980775" y="602578"/>
                          <a:pt x="4973014" y="730171"/>
                        </a:cubicBezTo>
                        <a:cubicBezTo>
                          <a:pt x="4833854" y="719784"/>
                          <a:pt x="4528661" y="744512"/>
                          <a:pt x="4351387" y="730171"/>
                        </a:cubicBezTo>
                        <a:cubicBezTo>
                          <a:pt x="4174113" y="715830"/>
                          <a:pt x="3950273" y="714073"/>
                          <a:pt x="3779491" y="730171"/>
                        </a:cubicBezTo>
                        <a:cubicBezTo>
                          <a:pt x="3608709" y="746269"/>
                          <a:pt x="3501945" y="712432"/>
                          <a:pt x="3257324" y="730171"/>
                        </a:cubicBezTo>
                        <a:cubicBezTo>
                          <a:pt x="3012703" y="747910"/>
                          <a:pt x="2968672" y="728730"/>
                          <a:pt x="2685428" y="730171"/>
                        </a:cubicBezTo>
                        <a:cubicBezTo>
                          <a:pt x="2402184" y="731612"/>
                          <a:pt x="2349581" y="746979"/>
                          <a:pt x="2212991" y="730171"/>
                        </a:cubicBezTo>
                        <a:cubicBezTo>
                          <a:pt x="2076401" y="713363"/>
                          <a:pt x="1915896" y="729672"/>
                          <a:pt x="1641095" y="730171"/>
                        </a:cubicBezTo>
                        <a:cubicBezTo>
                          <a:pt x="1366294" y="730670"/>
                          <a:pt x="1262637" y="737492"/>
                          <a:pt x="1118928" y="730171"/>
                        </a:cubicBezTo>
                        <a:cubicBezTo>
                          <a:pt x="975219" y="722850"/>
                          <a:pt x="501099" y="686151"/>
                          <a:pt x="0" y="730171"/>
                        </a:cubicBezTo>
                        <a:cubicBezTo>
                          <a:pt x="11271" y="580821"/>
                          <a:pt x="-17481" y="506833"/>
                          <a:pt x="0" y="357784"/>
                        </a:cubicBezTo>
                        <a:cubicBezTo>
                          <a:pt x="17481" y="208735"/>
                          <a:pt x="5702" y="1057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sagt die Figur über ihren </a:t>
            </a: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Charakter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EDF3B95-B0A6-7D4A-A0E4-931A7542BD6A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2005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24" name="Textfeld 10">
            <a:extLst>
              <a:ext uri="{FF2B5EF4-FFF2-40B4-BE49-F238E27FC236}">
                <a16:creationId xmlns:a16="http://schemas.microsoft.com/office/drawing/2014/main" id="{5E734D0B-2B46-9E40-B5BC-14F37C88369C}"/>
              </a:ext>
            </a:extLst>
          </p:cNvPr>
          <p:cNvSpPr txBox="1"/>
          <p:nvPr/>
        </p:nvSpPr>
        <p:spPr>
          <a:xfrm>
            <a:off x="1260000" y="2880000"/>
            <a:ext cx="9720000" cy="1800000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9720000"/>
                      <a:gd name="connsiteY0" fmla="*/ 0 h 1800000"/>
                      <a:gd name="connsiteX1" fmla="*/ 888686 w 9720000"/>
                      <a:gd name="connsiteY1" fmla="*/ 0 h 1800000"/>
                      <a:gd name="connsiteX2" fmla="*/ 1485771 w 9720000"/>
                      <a:gd name="connsiteY2" fmla="*/ 0 h 1800000"/>
                      <a:gd name="connsiteX3" fmla="*/ 1888457 w 9720000"/>
                      <a:gd name="connsiteY3" fmla="*/ 0 h 1800000"/>
                      <a:gd name="connsiteX4" fmla="*/ 2679943 w 9720000"/>
                      <a:gd name="connsiteY4" fmla="*/ 0 h 1800000"/>
                      <a:gd name="connsiteX5" fmla="*/ 3568629 w 9720000"/>
                      <a:gd name="connsiteY5" fmla="*/ 0 h 1800000"/>
                      <a:gd name="connsiteX6" fmla="*/ 4262914 w 9720000"/>
                      <a:gd name="connsiteY6" fmla="*/ 0 h 1800000"/>
                      <a:gd name="connsiteX7" fmla="*/ 4762800 w 9720000"/>
                      <a:gd name="connsiteY7" fmla="*/ 0 h 1800000"/>
                      <a:gd name="connsiteX8" fmla="*/ 5165486 w 9720000"/>
                      <a:gd name="connsiteY8" fmla="*/ 0 h 1800000"/>
                      <a:gd name="connsiteX9" fmla="*/ 6054171 w 9720000"/>
                      <a:gd name="connsiteY9" fmla="*/ 0 h 1800000"/>
                      <a:gd name="connsiteX10" fmla="*/ 6651257 w 9720000"/>
                      <a:gd name="connsiteY10" fmla="*/ 0 h 1800000"/>
                      <a:gd name="connsiteX11" fmla="*/ 7539943 w 9720000"/>
                      <a:gd name="connsiteY11" fmla="*/ 0 h 1800000"/>
                      <a:gd name="connsiteX12" fmla="*/ 7942629 w 9720000"/>
                      <a:gd name="connsiteY12" fmla="*/ 0 h 1800000"/>
                      <a:gd name="connsiteX13" fmla="*/ 8442514 w 9720000"/>
                      <a:gd name="connsiteY13" fmla="*/ 0 h 1800000"/>
                      <a:gd name="connsiteX14" fmla="*/ 9720000 w 9720000"/>
                      <a:gd name="connsiteY14" fmla="*/ 0 h 1800000"/>
                      <a:gd name="connsiteX15" fmla="*/ 9720000 w 9720000"/>
                      <a:gd name="connsiteY15" fmla="*/ 636000 h 1800000"/>
                      <a:gd name="connsiteX16" fmla="*/ 9720000 w 9720000"/>
                      <a:gd name="connsiteY16" fmla="*/ 1236000 h 1800000"/>
                      <a:gd name="connsiteX17" fmla="*/ 9720000 w 9720000"/>
                      <a:gd name="connsiteY17" fmla="*/ 1800000 h 1800000"/>
                      <a:gd name="connsiteX18" fmla="*/ 9220114 w 9720000"/>
                      <a:gd name="connsiteY18" fmla="*/ 1800000 h 1800000"/>
                      <a:gd name="connsiteX19" fmla="*/ 8720229 w 9720000"/>
                      <a:gd name="connsiteY19" fmla="*/ 1800000 h 1800000"/>
                      <a:gd name="connsiteX20" fmla="*/ 8123143 w 9720000"/>
                      <a:gd name="connsiteY20" fmla="*/ 1800000 h 1800000"/>
                      <a:gd name="connsiteX21" fmla="*/ 7720457 w 9720000"/>
                      <a:gd name="connsiteY21" fmla="*/ 1800000 h 1800000"/>
                      <a:gd name="connsiteX22" fmla="*/ 7220571 w 9720000"/>
                      <a:gd name="connsiteY22" fmla="*/ 1800000 h 1800000"/>
                      <a:gd name="connsiteX23" fmla="*/ 6429086 w 9720000"/>
                      <a:gd name="connsiteY23" fmla="*/ 1800000 h 1800000"/>
                      <a:gd name="connsiteX24" fmla="*/ 5929200 w 9720000"/>
                      <a:gd name="connsiteY24" fmla="*/ 1800000 h 1800000"/>
                      <a:gd name="connsiteX25" fmla="*/ 5332114 w 9720000"/>
                      <a:gd name="connsiteY25" fmla="*/ 1800000 h 1800000"/>
                      <a:gd name="connsiteX26" fmla="*/ 4443429 w 9720000"/>
                      <a:gd name="connsiteY26" fmla="*/ 1800000 h 1800000"/>
                      <a:gd name="connsiteX27" fmla="*/ 4040743 w 9720000"/>
                      <a:gd name="connsiteY27" fmla="*/ 1800000 h 1800000"/>
                      <a:gd name="connsiteX28" fmla="*/ 3638057 w 9720000"/>
                      <a:gd name="connsiteY28" fmla="*/ 1800000 h 1800000"/>
                      <a:gd name="connsiteX29" fmla="*/ 3235371 w 9720000"/>
                      <a:gd name="connsiteY29" fmla="*/ 1800000 h 1800000"/>
                      <a:gd name="connsiteX30" fmla="*/ 2443886 w 9720000"/>
                      <a:gd name="connsiteY30" fmla="*/ 1800000 h 1800000"/>
                      <a:gd name="connsiteX31" fmla="*/ 1944000 w 9720000"/>
                      <a:gd name="connsiteY31" fmla="*/ 1800000 h 1800000"/>
                      <a:gd name="connsiteX32" fmla="*/ 1152514 w 9720000"/>
                      <a:gd name="connsiteY32" fmla="*/ 1800000 h 1800000"/>
                      <a:gd name="connsiteX33" fmla="*/ 0 w 9720000"/>
                      <a:gd name="connsiteY33" fmla="*/ 1800000 h 1800000"/>
                      <a:gd name="connsiteX34" fmla="*/ 0 w 9720000"/>
                      <a:gd name="connsiteY34" fmla="*/ 1236000 h 1800000"/>
                      <a:gd name="connsiteX35" fmla="*/ 0 w 9720000"/>
                      <a:gd name="connsiteY35" fmla="*/ 600000 h 1800000"/>
                      <a:gd name="connsiteX36" fmla="*/ 0 w 9720000"/>
                      <a:gd name="connsiteY36" fmla="*/ 0 h 180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9720000" h="1800000" fill="none" extrusionOk="0">
                        <a:moveTo>
                          <a:pt x="0" y="0"/>
                        </a:moveTo>
                        <a:cubicBezTo>
                          <a:pt x="404126" y="-28857"/>
                          <a:pt x="544378" y="24347"/>
                          <a:pt x="888686" y="0"/>
                        </a:cubicBezTo>
                        <a:cubicBezTo>
                          <a:pt x="1232994" y="-24347"/>
                          <a:pt x="1204752" y="-26623"/>
                          <a:pt x="1485771" y="0"/>
                        </a:cubicBezTo>
                        <a:cubicBezTo>
                          <a:pt x="1766790" y="26623"/>
                          <a:pt x="1741231" y="-7320"/>
                          <a:pt x="1888457" y="0"/>
                        </a:cubicBezTo>
                        <a:cubicBezTo>
                          <a:pt x="2035683" y="7320"/>
                          <a:pt x="2303878" y="14317"/>
                          <a:pt x="2679943" y="0"/>
                        </a:cubicBezTo>
                        <a:cubicBezTo>
                          <a:pt x="3056008" y="-14317"/>
                          <a:pt x="3364793" y="-6444"/>
                          <a:pt x="3568629" y="0"/>
                        </a:cubicBezTo>
                        <a:cubicBezTo>
                          <a:pt x="3772465" y="6444"/>
                          <a:pt x="4037787" y="18484"/>
                          <a:pt x="4262914" y="0"/>
                        </a:cubicBezTo>
                        <a:cubicBezTo>
                          <a:pt x="4488041" y="-18484"/>
                          <a:pt x="4662643" y="5534"/>
                          <a:pt x="4762800" y="0"/>
                        </a:cubicBezTo>
                        <a:cubicBezTo>
                          <a:pt x="4862957" y="-5534"/>
                          <a:pt x="5048406" y="-15248"/>
                          <a:pt x="5165486" y="0"/>
                        </a:cubicBezTo>
                        <a:cubicBezTo>
                          <a:pt x="5282566" y="15248"/>
                          <a:pt x="5772582" y="3598"/>
                          <a:pt x="6054171" y="0"/>
                        </a:cubicBezTo>
                        <a:cubicBezTo>
                          <a:pt x="6335760" y="-3598"/>
                          <a:pt x="6366928" y="-1877"/>
                          <a:pt x="6651257" y="0"/>
                        </a:cubicBezTo>
                        <a:cubicBezTo>
                          <a:pt x="6935586" y="1877"/>
                          <a:pt x="7145904" y="18252"/>
                          <a:pt x="7539943" y="0"/>
                        </a:cubicBezTo>
                        <a:cubicBezTo>
                          <a:pt x="7933982" y="-18252"/>
                          <a:pt x="7763373" y="14666"/>
                          <a:pt x="7942629" y="0"/>
                        </a:cubicBezTo>
                        <a:cubicBezTo>
                          <a:pt x="8121885" y="-14666"/>
                          <a:pt x="8332789" y="-1638"/>
                          <a:pt x="8442514" y="0"/>
                        </a:cubicBezTo>
                        <a:cubicBezTo>
                          <a:pt x="8552239" y="1638"/>
                          <a:pt x="9455870" y="-55628"/>
                          <a:pt x="9720000" y="0"/>
                        </a:cubicBezTo>
                        <a:cubicBezTo>
                          <a:pt x="9701124" y="282350"/>
                          <a:pt x="9726866" y="449657"/>
                          <a:pt x="9720000" y="636000"/>
                        </a:cubicBezTo>
                        <a:cubicBezTo>
                          <a:pt x="9713134" y="822343"/>
                          <a:pt x="9733268" y="994929"/>
                          <a:pt x="9720000" y="1236000"/>
                        </a:cubicBezTo>
                        <a:cubicBezTo>
                          <a:pt x="9706732" y="1477071"/>
                          <a:pt x="9707813" y="1668726"/>
                          <a:pt x="9720000" y="1800000"/>
                        </a:cubicBezTo>
                        <a:cubicBezTo>
                          <a:pt x="9511712" y="1794660"/>
                          <a:pt x="9434392" y="1782950"/>
                          <a:pt x="9220114" y="1800000"/>
                        </a:cubicBezTo>
                        <a:cubicBezTo>
                          <a:pt x="9005836" y="1817050"/>
                          <a:pt x="8870010" y="1813468"/>
                          <a:pt x="8720229" y="1800000"/>
                        </a:cubicBezTo>
                        <a:cubicBezTo>
                          <a:pt x="8570448" y="1786532"/>
                          <a:pt x="8408623" y="1799538"/>
                          <a:pt x="8123143" y="1800000"/>
                        </a:cubicBezTo>
                        <a:cubicBezTo>
                          <a:pt x="7837663" y="1800462"/>
                          <a:pt x="7804313" y="1810518"/>
                          <a:pt x="7720457" y="1800000"/>
                        </a:cubicBezTo>
                        <a:cubicBezTo>
                          <a:pt x="7636601" y="1789482"/>
                          <a:pt x="7337723" y="1824872"/>
                          <a:pt x="7220571" y="1800000"/>
                        </a:cubicBezTo>
                        <a:cubicBezTo>
                          <a:pt x="7103419" y="1775128"/>
                          <a:pt x="6760608" y="1769735"/>
                          <a:pt x="6429086" y="1800000"/>
                        </a:cubicBezTo>
                        <a:cubicBezTo>
                          <a:pt x="6097564" y="1830265"/>
                          <a:pt x="6164378" y="1781703"/>
                          <a:pt x="5929200" y="1800000"/>
                        </a:cubicBezTo>
                        <a:cubicBezTo>
                          <a:pt x="5694022" y="1818297"/>
                          <a:pt x="5470804" y="1783904"/>
                          <a:pt x="5332114" y="1800000"/>
                        </a:cubicBezTo>
                        <a:cubicBezTo>
                          <a:pt x="5193424" y="1816096"/>
                          <a:pt x="4876723" y="1820702"/>
                          <a:pt x="4443429" y="1800000"/>
                        </a:cubicBezTo>
                        <a:cubicBezTo>
                          <a:pt x="4010136" y="1779298"/>
                          <a:pt x="4147925" y="1818339"/>
                          <a:pt x="4040743" y="1800000"/>
                        </a:cubicBezTo>
                        <a:cubicBezTo>
                          <a:pt x="3933561" y="1781661"/>
                          <a:pt x="3774075" y="1812757"/>
                          <a:pt x="3638057" y="1800000"/>
                        </a:cubicBezTo>
                        <a:cubicBezTo>
                          <a:pt x="3502039" y="1787243"/>
                          <a:pt x="3381814" y="1781960"/>
                          <a:pt x="3235371" y="1800000"/>
                        </a:cubicBezTo>
                        <a:cubicBezTo>
                          <a:pt x="3088928" y="1818040"/>
                          <a:pt x="2647322" y="1839558"/>
                          <a:pt x="2443886" y="1800000"/>
                        </a:cubicBezTo>
                        <a:cubicBezTo>
                          <a:pt x="2240450" y="1760442"/>
                          <a:pt x="2142468" y="1815407"/>
                          <a:pt x="1944000" y="1800000"/>
                        </a:cubicBezTo>
                        <a:cubicBezTo>
                          <a:pt x="1745532" y="1784593"/>
                          <a:pt x="1348054" y="1821087"/>
                          <a:pt x="1152514" y="1800000"/>
                        </a:cubicBezTo>
                        <a:cubicBezTo>
                          <a:pt x="956974" y="1778913"/>
                          <a:pt x="368155" y="1806046"/>
                          <a:pt x="0" y="1800000"/>
                        </a:cubicBezTo>
                        <a:cubicBezTo>
                          <a:pt x="-21469" y="1527436"/>
                          <a:pt x="13130" y="1455716"/>
                          <a:pt x="0" y="1236000"/>
                        </a:cubicBezTo>
                        <a:cubicBezTo>
                          <a:pt x="-13130" y="1016284"/>
                          <a:pt x="-24656" y="896941"/>
                          <a:pt x="0" y="600000"/>
                        </a:cubicBezTo>
                        <a:cubicBezTo>
                          <a:pt x="24656" y="303059"/>
                          <a:pt x="1755" y="267591"/>
                          <a:pt x="0" y="0"/>
                        </a:cubicBezTo>
                        <a:close/>
                      </a:path>
                      <a:path w="9720000" h="1800000" stroke="0" extrusionOk="0">
                        <a:moveTo>
                          <a:pt x="0" y="0"/>
                        </a:moveTo>
                        <a:cubicBezTo>
                          <a:pt x="174218" y="4448"/>
                          <a:pt x="288243" y="316"/>
                          <a:pt x="499886" y="0"/>
                        </a:cubicBezTo>
                        <a:cubicBezTo>
                          <a:pt x="711529" y="-316"/>
                          <a:pt x="948231" y="28672"/>
                          <a:pt x="1388571" y="0"/>
                        </a:cubicBezTo>
                        <a:cubicBezTo>
                          <a:pt x="1828912" y="-28672"/>
                          <a:pt x="1590213" y="-3359"/>
                          <a:pt x="1791257" y="0"/>
                        </a:cubicBezTo>
                        <a:cubicBezTo>
                          <a:pt x="1992301" y="3359"/>
                          <a:pt x="2022059" y="20025"/>
                          <a:pt x="2193943" y="0"/>
                        </a:cubicBezTo>
                        <a:cubicBezTo>
                          <a:pt x="2365827" y="-20025"/>
                          <a:pt x="2549246" y="25961"/>
                          <a:pt x="2888229" y="0"/>
                        </a:cubicBezTo>
                        <a:cubicBezTo>
                          <a:pt x="3227212" y="-25961"/>
                          <a:pt x="3307024" y="-29233"/>
                          <a:pt x="3485314" y="0"/>
                        </a:cubicBezTo>
                        <a:cubicBezTo>
                          <a:pt x="3663604" y="29233"/>
                          <a:pt x="4039904" y="9578"/>
                          <a:pt x="4276800" y="0"/>
                        </a:cubicBezTo>
                        <a:cubicBezTo>
                          <a:pt x="4513696" y="-9578"/>
                          <a:pt x="4539736" y="-24106"/>
                          <a:pt x="4776686" y="0"/>
                        </a:cubicBezTo>
                        <a:cubicBezTo>
                          <a:pt x="5013636" y="24106"/>
                          <a:pt x="5327235" y="36600"/>
                          <a:pt x="5665371" y="0"/>
                        </a:cubicBezTo>
                        <a:cubicBezTo>
                          <a:pt x="6003508" y="-36600"/>
                          <a:pt x="6084713" y="17014"/>
                          <a:pt x="6262457" y="0"/>
                        </a:cubicBezTo>
                        <a:cubicBezTo>
                          <a:pt x="6440201" y="-17014"/>
                          <a:pt x="6541521" y="12605"/>
                          <a:pt x="6762343" y="0"/>
                        </a:cubicBezTo>
                        <a:cubicBezTo>
                          <a:pt x="6983165" y="-12605"/>
                          <a:pt x="7061200" y="5235"/>
                          <a:pt x="7262229" y="0"/>
                        </a:cubicBezTo>
                        <a:cubicBezTo>
                          <a:pt x="7463258" y="-5235"/>
                          <a:pt x="7566611" y="1853"/>
                          <a:pt x="7859314" y="0"/>
                        </a:cubicBezTo>
                        <a:cubicBezTo>
                          <a:pt x="8152018" y="-1853"/>
                          <a:pt x="8240817" y="-7447"/>
                          <a:pt x="8359200" y="0"/>
                        </a:cubicBezTo>
                        <a:cubicBezTo>
                          <a:pt x="8477583" y="7447"/>
                          <a:pt x="8773755" y="32168"/>
                          <a:pt x="9053486" y="0"/>
                        </a:cubicBezTo>
                        <a:cubicBezTo>
                          <a:pt x="9333217" y="-32168"/>
                          <a:pt x="9407947" y="-5011"/>
                          <a:pt x="9720000" y="0"/>
                        </a:cubicBezTo>
                        <a:cubicBezTo>
                          <a:pt x="9721636" y="239202"/>
                          <a:pt x="9740165" y="464591"/>
                          <a:pt x="9720000" y="600000"/>
                        </a:cubicBezTo>
                        <a:cubicBezTo>
                          <a:pt x="9699835" y="735409"/>
                          <a:pt x="9705619" y="928163"/>
                          <a:pt x="9720000" y="1236000"/>
                        </a:cubicBezTo>
                        <a:cubicBezTo>
                          <a:pt x="9734381" y="1543837"/>
                          <a:pt x="9725798" y="1604827"/>
                          <a:pt x="9720000" y="1800000"/>
                        </a:cubicBezTo>
                        <a:cubicBezTo>
                          <a:pt x="9502096" y="1796277"/>
                          <a:pt x="9361715" y="1787030"/>
                          <a:pt x="9220114" y="1800000"/>
                        </a:cubicBezTo>
                        <a:cubicBezTo>
                          <a:pt x="9078513" y="1812970"/>
                          <a:pt x="8683933" y="1773922"/>
                          <a:pt x="8525829" y="1800000"/>
                        </a:cubicBezTo>
                        <a:cubicBezTo>
                          <a:pt x="8367725" y="1826078"/>
                          <a:pt x="8131118" y="1782128"/>
                          <a:pt x="7831543" y="1800000"/>
                        </a:cubicBezTo>
                        <a:cubicBezTo>
                          <a:pt x="7531968" y="1817872"/>
                          <a:pt x="7573603" y="1806776"/>
                          <a:pt x="7428857" y="1800000"/>
                        </a:cubicBezTo>
                        <a:cubicBezTo>
                          <a:pt x="7284111" y="1793224"/>
                          <a:pt x="6883929" y="1787983"/>
                          <a:pt x="6540171" y="1800000"/>
                        </a:cubicBezTo>
                        <a:cubicBezTo>
                          <a:pt x="6196413" y="1812017"/>
                          <a:pt x="6007397" y="1788148"/>
                          <a:pt x="5845886" y="1800000"/>
                        </a:cubicBezTo>
                        <a:cubicBezTo>
                          <a:pt x="5684375" y="1811852"/>
                          <a:pt x="5180711" y="1806665"/>
                          <a:pt x="4957200" y="1800000"/>
                        </a:cubicBezTo>
                        <a:cubicBezTo>
                          <a:pt x="4733689" y="1793335"/>
                          <a:pt x="4555353" y="1809705"/>
                          <a:pt x="4262914" y="1800000"/>
                        </a:cubicBezTo>
                        <a:cubicBezTo>
                          <a:pt x="3970475" y="1790295"/>
                          <a:pt x="3974419" y="1785250"/>
                          <a:pt x="3860229" y="1800000"/>
                        </a:cubicBezTo>
                        <a:cubicBezTo>
                          <a:pt x="3746040" y="1814750"/>
                          <a:pt x="3188157" y="1801421"/>
                          <a:pt x="2971543" y="1800000"/>
                        </a:cubicBezTo>
                        <a:cubicBezTo>
                          <a:pt x="2754929" y="1798579"/>
                          <a:pt x="2629320" y="1815283"/>
                          <a:pt x="2471657" y="1800000"/>
                        </a:cubicBezTo>
                        <a:cubicBezTo>
                          <a:pt x="2313994" y="1784717"/>
                          <a:pt x="2153984" y="1785194"/>
                          <a:pt x="2068971" y="1800000"/>
                        </a:cubicBezTo>
                        <a:cubicBezTo>
                          <a:pt x="1983958" y="1814806"/>
                          <a:pt x="1707693" y="1780101"/>
                          <a:pt x="1471886" y="1800000"/>
                        </a:cubicBezTo>
                        <a:cubicBezTo>
                          <a:pt x="1236079" y="1819899"/>
                          <a:pt x="672027" y="1873246"/>
                          <a:pt x="0" y="1800000"/>
                        </a:cubicBezTo>
                        <a:cubicBezTo>
                          <a:pt x="-7842" y="1656189"/>
                          <a:pt x="-23755" y="1464417"/>
                          <a:pt x="0" y="1236000"/>
                        </a:cubicBezTo>
                        <a:cubicBezTo>
                          <a:pt x="23755" y="1007583"/>
                          <a:pt x="3639" y="931458"/>
                          <a:pt x="0" y="636000"/>
                        </a:cubicBezTo>
                        <a:cubicBezTo>
                          <a:pt x="-3639" y="340542"/>
                          <a:pt x="-15712" y="22549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72000" rIns="9144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Aussage der Kurzgeschichte: 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53B5F6B-4029-454F-9138-5A399B2957A9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1266773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EC8D4A87-E9FB-3344-ABB4-64F23000589D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26B40D3-48B1-1D43-8AAB-CE33AF7ED476}"/>
              </a:ext>
            </a:extLst>
          </p:cNvPr>
          <p:cNvSpPr/>
          <p:nvPr/>
        </p:nvSpPr>
        <p:spPr>
          <a:xfrm>
            <a:off x="677023" y="5353399"/>
            <a:ext cx="3187797" cy="552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5">
            <a:extLst>
              <a:ext uri="{FF2B5EF4-FFF2-40B4-BE49-F238E27FC236}">
                <a16:creationId xmlns:a16="http://schemas.microsoft.com/office/drawing/2014/main" id="{FD4173A5-6E44-AC4B-A34A-77B2E459150C}"/>
              </a:ext>
            </a:extLst>
          </p:cNvPr>
          <p:cNvSpPr txBox="1"/>
          <p:nvPr/>
        </p:nvSpPr>
        <p:spPr>
          <a:xfrm>
            <a:off x="1260000" y="2880000"/>
            <a:ext cx="9720000" cy="1800000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9720000"/>
                      <a:gd name="connsiteY0" fmla="*/ 0 h 1800000"/>
                      <a:gd name="connsiteX1" fmla="*/ 888686 w 9720000"/>
                      <a:gd name="connsiteY1" fmla="*/ 0 h 1800000"/>
                      <a:gd name="connsiteX2" fmla="*/ 1485771 w 9720000"/>
                      <a:gd name="connsiteY2" fmla="*/ 0 h 1800000"/>
                      <a:gd name="connsiteX3" fmla="*/ 1888457 w 9720000"/>
                      <a:gd name="connsiteY3" fmla="*/ 0 h 1800000"/>
                      <a:gd name="connsiteX4" fmla="*/ 2679943 w 9720000"/>
                      <a:gd name="connsiteY4" fmla="*/ 0 h 1800000"/>
                      <a:gd name="connsiteX5" fmla="*/ 3568629 w 9720000"/>
                      <a:gd name="connsiteY5" fmla="*/ 0 h 1800000"/>
                      <a:gd name="connsiteX6" fmla="*/ 4262914 w 9720000"/>
                      <a:gd name="connsiteY6" fmla="*/ 0 h 1800000"/>
                      <a:gd name="connsiteX7" fmla="*/ 4762800 w 9720000"/>
                      <a:gd name="connsiteY7" fmla="*/ 0 h 1800000"/>
                      <a:gd name="connsiteX8" fmla="*/ 5165486 w 9720000"/>
                      <a:gd name="connsiteY8" fmla="*/ 0 h 1800000"/>
                      <a:gd name="connsiteX9" fmla="*/ 6054171 w 9720000"/>
                      <a:gd name="connsiteY9" fmla="*/ 0 h 1800000"/>
                      <a:gd name="connsiteX10" fmla="*/ 6651257 w 9720000"/>
                      <a:gd name="connsiteY10" fmla="*/ 0 h 1800000"/>
                      <a:gd name="connsiteX11" fmla="*/ 7539943 w 9720000"/>
                      <a:gd name="connsiteY11" fmla="*/ 0 h 1800000"/>
                      <a:gd name="connsiteX12" fmla="*/ 7942629 w 9720000"/>
                      <a:gd name="connsiteY12" fmla="*/ 0 h 1800000"/>
                      <a:gd name="connsiteX13" fmla="*/ 8442514 w 9720000"/>
                      <a:gd name="connsiteY13" fmla="*/ 0 h 1800000"/>
                      <a:gd name="connsiteX14" fmla="*/ 9720000 w 9720000"/>
                      <a:gd name="connsiteY14" fmla="*/ 0 h 1800000"/>
                      <a:gd name="connsiteX15" fmla="*/ 9720000 w 9720000"/>
                      <a:gd name="connsiteY15" fmla="*/ 636000 h 1800000"/>
                      <a:gd name="connsiteX16" fmla="*/ 9720000 w 9720000"/>
                      <a:gd name="connsiteY16" fmla="*/ 1236000 h 1800000"/>
                      <a:gd name="connsiteX17" fmla="*/ 9720000 w 9720000"/>
                      <a:gd name="connsiteY17" fmla="*/ 1800000 h 1800000"/>
                      <a:gd name="connsiteX18" fmla="*/ 9220114 w 9720000"/>
                      <a:gd name="connsiteY18" fmla="*/ 1800000 h 1800000"/>
                      <a:gd name="connsiteX19" fmla="*/ 8720229 w 9720000"/>
                      <a:gd name="connsiteY19" fmla="*/ 1800000 h 1800000"/>
                      <a:gd name="connsiteX20" fmla="*/ 8123143 w 9720000"/>
                      <a:gd name="connsiteY20" fmla="*/ 1800000 h 1800000"/>
                      <a:gd name="connsiteX21" fmla="*/ 7720457 w 9720000"/>
                      <a:gd name="connsiteY21" fmla="*/ 1800000 h 1800000"/>
                      <a:gd name="connsiteX22" fmla="*/ 7220571 w 9720000"/>
                      <a:gd name="connsiteY22" fmla="*/ 1800000 h 1800000"/>
                      <a:gd name="connsiteX23" fmla="*/ 6429086 w 9720000"/>
                      <a:gd name="connsiteY23" fmla="*/ 1800000 h 1800000"/>
                      <a:gd name="connsiteX24" fmla="*/ 5929200 w 9720000"/>
                      <a:gd name="connsiteY24" fmla="*/ 1800000 h 1800000"/>
                      <a:gd name="connsiteX25" fmla="*/ 5332114 w 9720000"/>
                      <a:gd name="connsiteY25" fmla="*/ 1800000 h 1800000"/>
                      <a:gd name="connsiteX26" fmla="*/ 4443429 w 9720000"/>
                      <a:gd name="connsiteY26" fmla="*/ 1800000 h 1800000"/>
                      <a:gd name="connsiteX27" fmla="*/ 4040743 w 9720000"/>
                      <a:gd name="connsiteY27" fmla="*/ 1800000 h 1800000"/>
                      <a:gd name="connsiteX28" fmla="*/ 3638057 w 9720000"/>
                      <a:gd name="connsiteY28" fmla="*/ 1800000 h 1800000"/>
                      <a:gd name="connsiteX29" fmla="*/ 3235371 w 9720000"/>
                      <a:gd name="connsiteY29" fmla="*/ 1800000 h 1800000"/>
                      <a:gd name="connsiteX30" fmla="*/ 2443886 w 9720000"/>
                      <a:gd name="connsiteY30" fmla="*/ 1800000 h 1800000"/>
                      <a:gd name="connsiteX31" fmla="*/ 1944000 w 9720000"/>
                      <a:gd name="connsiteY31" fmla="*/ 1800000 h 1800000"/>
                      <a:gd name="connsiteX32" fmla="*/ 1152514 w 9720000"/>
                      <a:gd name="connsiteY32" fmla="*/ 1800000 h 1800000"/>
                      <a:gd name="connsiteX33" fmla="*/ 0 w 9720000"/>
                      <a:gd name="connsiteY33" fmla="*/ 1800000 h 1800000"/>
                      <a:gd name="connsiteX34" fmla="*/ 0 w 9720000"/>
                      <a:gd name="connsiteY34" fmla="*/ 1236000 h 1800000"/>
                      <a:gd name="connsiteX35" fmla="*/ 0 w 9720000"/>
                      <a:gd name="connsiteY35" fmla="*/ 600000 h 1800000"/>
                      <a:gd name="connsiteX36" fmla="*/ 0 w 9720000"/>
                      <a:gd name="connsiteY36" fmla="*/ 0 h 180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9720000" h="1800000" fill="none" extrusionOk="0">
                        <a:moveTo>
                          <a:pt x="0" y="0"/>
                        </a:moveTo>
                        <a:cubicBezTo>
                          <a:pt x="404126" y="-28857"/>
                          <a:pt x="544378" y="24347"/>
                          <a:pt x="888686" y="0"/>
                        </a:cubicBezTo>
                        <a:cubicBezTo>
                          <a:pt x="1232994" y="-24347"/>
                          <a:pt x="1204752" y="-26623"/>
                          <a:pt x="1485771" y="0"/>
                        </a:cubicBezTo>
                        <a:cubicBezTo>
                          <a:pt x="1766790" y="26623"/>
                          <a:pt x="1741231" y="-7320"/>
                          <a:pt x="1888457" y="0"/>
                        </a:cubicBezTo>
                        <a:cubicBezTo>
                          <a:pt x="2035683" y="7320"/>
                          <a:pt x="2303878" y="14317"/>
                          <a:pt x="2679943" y="0"/>
                        </a:cubicBezTo>
                        <a:cubicBezTo>
                          <a:pt x="3056008" y="-14317"/>
                          <a:pt x="3364793" y="-6444"/>
                          <a:pt x="3568629" y="0"/>
                        </a:cubicBezTo>
                        <a:cubicBezTo>
                          <a:pt x="3772465" y="6444"/>
                          <a:pt x="4037787" y="18484"/>
                          <a:pt x="4262914" y="0"/>
                        </a:cubicBezTo>
                        <a:cubicBezTo>
                          <a:pt x="4488041" y="-18484"/>
                          <a:pt x="4662643" y="5534"/>
                          <a:pt x="4762800" y="0"/>
                        </a:cubicBezTo>
                        <a:cubicBezTo>
                          <a:pt x="4862957" y="-5534"/>
                          <a:pt x="5048406" y="-15248"/>
                          <a:pt x="5165486" y="0"/>
                        </a:cubicBezTo>
                        <a:cubicBezTo>
                          <a:pt x="5282566" y="15248"/>
                          <a:pt x="5772582" y="3598"/>
                          <a:pt x="6054171" y="0"/>
                        </a:cubicBezTo>
                        <a:cubicBezTo>
                          <a:pt x="6335760" y="-3598"/>
                          <a:pt x="6366928" y="-1877"/>
                          <a:pt x="6651257" y="0"/>
                        </a:cubicBezTo>
                        <a:cubicBezTo>
                          <a:pt x="6935586" y="1877"/>
                          <a:pt x="7145904" y="18252"/>
                          <a:pt x="7539943" y="0"/>
                        </a:cubicBezTo>
                        <a:cubicBezTo>
                          <a:pt x="7933982" y="-18252"/>
                          <a:pt x="7763373" y="14666"/>
                          <a:pt x="7942629" y="0"/>
                        </a:cubicBezTo>
                        <a:cubicBezTo>
                          <a:pt x="8121885" y="-14666"/>
                          <a:pt x="8332789" y="-1638"/>
                          <a:pt x="8442514" y="0"/>
                        </a:cubicBezTo>
                        <a:cubicBezTo>
                          <a:pt x="8552239" y="1638"/>
                          <a:pt x="9455870" y="-55628"/>
                          <a:pt x="9720000" y="0"/>
                        </a:cubicBezTo>
                        <a:cubicBezTo>
                          <a:pt x="9701124" y="282350"/>
                          <a:pt x="9726866" y="449657"/>
                          <a:pt x="9720000" y="636000"/>
                        </a:cubicBezTo>
                        <a:cubicBezTo>
                          <a:pt x="9713134" y="822343"/>
                          <a:pt x="9733268" y="994929"/>
                          <a:pt x="9720000" y="1236000"/>
                        </a:cubicBezTo>
                        <a:cubicBezTo>
                          <a:pt x="9706732" y="1477071"/>
                          <a:pt x="9707813" y="1668726"/>
                          <a:pt x="9720000" y="1800000"/>
                        </a:cubicBezTo>
                        <a:cubicBezTo>
                          <a:pt x="9511712" y="1794660"/>
                          <a:pt x="9434392" y="1782950"/>
                          <a:pt x="9220114" y="1800000"/>
                        </a:cubicBezTo>
                        <a:cubicBezTo>
                          <a:pt x="9005836" y="1817050"/>
                          <a:pt x="8870010" y="1813468"/>
                          <a:pt x="8720229" y="1800000"/>
                        </a:cubicBezTo>
                        <a:cubicBezTo>
                          <a:pt x="8570448" y="1786532"/>
                          <a:pt x="8408623" y="1799538"/>
                          <a:pt x="8123143" y="1800000"/>
                        </a:cubicBezTo>
                        <a:cubicBezTo>
                          <a:pt x="7837663" y="1800462"/>
                          <a:pt x="7804313" y="1810518"/>
                          <a:pt x="7720457" y="1800000"/>
                        </a:cubicBezTo>
                        <a:cubicBezTo>
                          <a:pt x="7636601" y="1789482"/>
                          <a:pt x="7337723" y="1824872"/>
                          <a:pt x="7220571" y="1800000"/>
                        </a:cubicBezTo>
                        <a:cubicBezTo>
                          <a:pt x="7103419" y="1775128"/>
                          <a:pt x="6760608" y="1769735"/>
                          <a:pt x="6429086" y="1800000"/>
                        </a:cubicBezTo>
                        <a:cubicBezTo>
                          <a:pt x="6097564" y="1830265"/>
                          <a:pt x="6164378" y="1781703"/>
                          <a:pt x="5929200" y="1800000"/>
                        </a:cubicBezTo>
                        <a:cubicBezTo>
                          <a:pt x="5694022" y="1818297"/>
                          <a:pt x="5470804" y="1783904"/>
                          <a:pt x="5332114" y="1800000"/>
                        </a:cubicBezTo>
                        <a:cubicBezTo>
                          <a:pt x="5193424" y="1816096"/>
                          <a:pt x="4876723" y="1820702"/>
                          <a:pt x="4443429" y="1800000"/>
                        </a:cubicBezTo>
                        <a:cubicBezTo>
                          <a:pt x="4010136" y="1779298"/>
                          <a:pt x="4147925" y="1818339"/>
                          <a:pt x="4040743" y="1800000"/>
                        </a:cubicBezTo>
                        <a:cubicBezTo>
                          <a:pt x="3933561" y="1781661"/>
                          <a:pt x="3774075" y="1812757"/>
                          <a:pt x="3638057" y="1800000"/>
                        </a:cubicBezTo>
                        <a:cubicBezTo>
                          <a:pt x="3502039" y="1787243"/>
                          <a:pt x="3381814" y="1781960"/>
                          <a:pt x="3235371" y="1800000"/>
                        </a:cubicBezTo>
                        <a:cubicBezTo>
                          <a:pt x="3088928" y="1818040"/>
                          <a:pt x="2647322" y="1839558"/>
                          <a:pt x="2443886" y="1800000"/>
                        </a:cubicBezTo>
                        <a:cubicBezTo>
                          <a:pt x="2240450" y="1760442"/>
                          <a:pt x="2142468" y="1815407"/>
                          <a:pt x="1944000" y="1800000"/>
                        </a:cubicBezTo>
                        <a:cubicBezTo>
                          <a:pt x="1745532" y="1784593"/>
                          <a:pt x="1348054" y="1821087"/>
                          <a:pt x="1152514" y="1800000"/>
                        </a:cubicBezTo>
                        <a:cubicBezTo>
                          <a:pt x="956974" y="1778913"/>
                          <a:pt x="368155" y="1806046"/>
                          <a:pt x="0" y="1800000"/>
                        </a:cubicBezTo>
                        <a:cubicBezTo>
                          <a:pt x="-21469" y="1527436"/>
                          <a:pt x="13130" y="1455716"/>
                          <a:pt x="0" y="1236000"/>
                        </a:cubicBezTo>
                        <a:cubicBezTo>
                          <a:pt x="-13130" y="1016284"/>
                          <a:pt x="-24656" y="896941"/>
                          <a:pt x="0" y="600000"/>
                        </a:cubicBezTo>
                        <a:cubicBezTo>
                          <a:pt x="24656" y="303059"/>
                          <a:pt x="1755" y="267591"/>
                          <a:pt x="0" y="0"/>
                        </a:cubicBezTo>
                        <a:close/>
                      </a:path>
                      <a:path w="9720000" h="1800000" stroke="0" extrusionOk="0">
                        <a:moveTo>
                          <a:pt x="0" y="0"/>
                        </a:moveTo>
                        <a:cubicBezTo>
                          <a:pt x="174218" y="4448"/>
                          <a:pt x="288243" y="316"/>
                          <a:pt x="499886" y="0"/>
                        </a:cubicBezTo>
                        <a:cubicBezTo>
                          <a:pt x="711529" y="-316"/>
                          <a:pt x="948231" y="28672"/>
                          <a:pt x="1388571" y="0"/>
                        </a:cubicBezTo>
                        <a:cubicBezTo>
                          <a:pt x="1828912" y="-28672"/>
                          <a:pt x="1590213" y="-3359"/>
                          <a:pt x="1791257" y="0"/>
                        </a:cubicBezTo>
                        <a:cubicBezTo>
                          <a:pt x="1992301" y="3359"/>
                          <a:pt x="2022059" y="20025"/>
                          <a:pt x="2193943" y="0"/>
                        </a:cubicBezTo>
                        <a:cubicBezTo>
                          <a:pt x="2365827" y="-20025"/>
                          <a:pt x="2549246" y="25961"/>
                          <a:pt x="2888229" y="0"/>
                        </a:cubicBezTo>
                        <a:cubicBezTo>
                          <a:pt x="3227212" y="-25961"/>
                          <a:pt x="3307024" y="-29233"/>
                          <a:pt x="3485314" y="0"/>
                        </a:cubicBezTo>
                        <a:cubicBezTo>
                          <a:pt x="3663604" y="29233"/>
                          <a:pt x="4039904" y="9578"/>
                          <a:pt x="4276800" y="0"/>
                        </a:cubicBezTo>
                        <a:cubicBezTo>
                          <a:pt x="4513696" y="-9578"/>
                          <a:pt x="4539736" y="-24106"/>
                          <a:pt x="4776686" y="0"/>
                        </a:cubicBezTo>
                        <a:cubicBezTo>
                          <a:pt x="5013636" y="24106"/>
                          <a:pt x="5327235" y="36600"/>
                          <a:pt x="5665371" y="0"/>
                        </a:cubicBezTo>
                        <a:cubicBezTo>
                          <a:pt x="6003508" y="-36600"/>
                          <a:pt x="6084713" y="17014"/>
                          <a:pt x="6262457" y="0"/>
                        </a:cubicBezTo>
                        <a:cubicBezTo>
                          <a:pt x="6440201" y="-17014"/>
                          <a:pt x="6541521" y="12605"/>
                          <a:pt x="6762343" y="0"/>
                        </a:cubicBezTo>
                        <a:cubicBezTo>
                          <a:pt x="6983165" y="-12605"/>
                          <a:pt x="7061200" y="5235"/>
                          <a:pt x="7262229" y="0"/>
                        </a:cubicBezTo>
                        <a:cubicBezTo>
                          <a:pt x="7463258" y="-5235"/>
                          <a:pt x="7566611" y="1853"/>
                          <a:pt x="7859314" y="0"/>
                        </a:cubicBezTo>
                        <a:cubicBezTo>
                          <a:pt x="8152018" y="-1853"/>
                          <a:pt x="8240817" y="-7447"/>
                          <a:pt x="8359200" y="0"/>
                        </a:cubicBezTo>
                        <a:cubicBezTo>
                          <a:pt x="8477583" y="7447"/>
                          <a:pt x="8773755" y="32168"/>
                          <a:pt x="9053486" y="0"/>
                        </a:cubicBezTo>
                        <a:cubicBezTo>
                          <a:pt x="9333217" y="-32168"/>
                          <a:pt x="9407947" y="-5011"/>
                          <a:pt x="9720000" y="0"/>
                        </a:cubicBezTo>
                        <a:cubicBezTo>
                          <a:pt x="9721636" y="239202"/>
                          <a:pt x="9740165" y="464591"/>
                          <a:pt x="9720000" y="600000"/>
                        </a:cubicBezTo>
                        <a:cubicBezTo>
                          <a:pt x="9699835" y="735409"/>
                          <a:pt x="9705619" y="928163"/>
                          <a:pt x="9720000" y="1236000"/>
                        </a:cubicBezTo>
                        <a:cubicBezTo>
                          <a:pt x="9734381" y="1543837"/>
                          <a:pt x="9725798" y="1604827"/>
                          <a:pt x="9720000" y="1800000"/>
                        </a:cubicBezTo>
                        <a:cubicBezTo>
                          <a:pt x="9502096" y="1796277"/>
                          <a:pt x="9361715" y="1787030"/>
                          <a:pt x="9220114" y="1800000"/>
                        </a:cubicBezTo>
                        <a:cubicBezTo>
                          <a:pt x="9078513" y="1812970"/>
                          <a:pt x="8683933" y="1773922"/>
                          <a:pt x="8525829" y="1800000"/>
                        </a:cubicBezTo>
                        <a:cubicBezTo>
                          <a:pt x="8367725" y="1826078"/>
                          <a:pt x="8131118" y="1782128"/>
                          <a:pt x="7831543" y="1800000"/>
                        </a:cubicBezTo>
                        <a:cubicBezTo>
                          <a:pt x="7531968" y="1817872"/>
                          <a:pt x="7573603" y="1806776"/>
                          <a:pt x="7428857" y="1800000"/>
                        </a:cubicBezTo>
                        <a:cubicBezTo>
                          <a:pt x="7284111" y="1793224"/>
                          <a:pt x="6883929" y="1787983"/>
                          <a:pt x="6540171" y="1800000"/>
                        </a:cubicBezTo>
                        <a:cubicBezTo>
                          <a:pt x="6196413" y="1812017"/>
                          <a:pt x="6007397" y="1788148"/>
                          <a:pt x="5845886" y="1800000"/>
                        </a:cubicBezTo>
                        <a:cubicBezTo>
                          <a:pt x="5684375" y="1811852"/>
                          <a:pt x="5180711" y="1806665"/>
                          <a:pt x="4957200" y="1800000"/>
                        </a:cubicBezTo>
                        <a:cubicBezTo>
                          <a:pt x="4733689" y="1793335"/>
                          <a:pt x="4555353" y="1809705"/>
                          <a:pt x="4262914" y="1800000"/>
                        </a:cubicBezTo>
                        <a:cubicBezTo>
                          <a:pt x="3970475" y="1790295"/>
                          <a:pt x="3974419" y="1785250"/>
                          <a:pt x="3860229" y="1800000"/>
                        </a:cubicBezTo>
                        <a:cubicBezTo>
                          <a:pt x="3746040" y="1814750"/>
                          <a:pt x="3188157" y="1801421"/>
                          <a:pt x="2971543" y="1800000"/>
                        </a:cubicBezTo>
                        <a:cubicBezTo>
                          <a:pt x="2754929" y="1798579"/>
                          <a:pt x="2629320" y="1815283"/>
                          <a:pt x="2471657" y="1800000"/>
                        </a:cubicBezTo>
                        <a:cubicBezTo>
                          <a:pt x="2313994" y="1784717"/>
                          <a:pt x="2153984" y="1785194"/>
                          <a:pt x="2068971" y="1800000"/>
                        </a:cubicBezTo>
                        <a:cubicBezTo>
                          <a:pt x="1983958" y="1814806"/>
                          <a:pt x="1707693" y="1780101"/>
                          <a:pt x="1471886" y="1800000"/>
                        </a:cubicBezTo>
                        <a:cubicBezTo>
                          <a:pt x="1236079" y="1819899"/>
                          <a:pt x="672027" y="1873246"/>
                          <a:pt x="0" y="1800000"/>
                        </a:cubicBezTo>
                        <a:cubicBezTo>
                          <a:pt x="-7842" y="1656189"/>
                          <a:pt x="-23755" y="1464417"/>
                          <a:pt x="0" y="1236000"/>
                        </a:cubicBezTo>
                        <a:cubicBezTo>
                          <a:pt x="23755" y="1007583"/>
                          <a:pt x="3639" y="931458"/>
                          <a:pt x="0" y="636000"/>
                        </a:cubicBezTo>
                        <a:cubicBezTo>
                          <a:pt x="-3639" y="340542"/>
                          <a:pt x="-15712" y="22549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Figur (allgemein):</a:t>
            </a:r>
          </a:p>
          <a:p>
            <a:pPr algn="ctr">
              <a:spcAft>
                <a:spcPts val="600"/>
              </a:spcAft>
            </a:pPr>
            <a:r>
              <a:rPr lang="de-DE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 Mittelpunkt der Geschichte steht ein junges Mädchen, </a:t>
            </a:r>
          </a:p>
          <a:p>
            <a:pPr algn="ctr">
              <a:spcAft>
                <a:spcPts val="600"/>
              </a:spcAft>
            </a:pPr>
            <a:r>
              <a:rPr lang="de-DE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 in naher Zukunft mit der Schule fertig ist.</a:t>
            </a:r>
            <a:endParaRPr lang="de-D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16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4" name="Textfeld 15">
            <a:extLst>
              <a:ext uri="{FF2B5EF4-FFF2-40B4-BE49-F238E27FC236}">
                <a16:creationId xmlns:a16="http://schemas.microsoft.com/office/drawing/2014/main" id="{D2E34334-3F0C-1244-A8A3-C858DF2A1044}"/>
              </a:ext>
            </a:extLst>
          </p:cNvPr>
          <p:cNvSpPr txBox="1"/>
          <p:nvPr/>
        </p:nvSpPr>
        <p:spPr>
          <a:xfrm>
            <a:off x="6096000" y="2326919"/>
            <a:ext cx="4979175" cy="4127297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4127297"/>
                      <a:gd name="connsiteX1" fmla="*/ 572605 w 4979175"/>
                      <a:gd name="connsiteY1" fmla="*/ 0 h 4127297"/>
                      <a:gd name="connsiteX2" fmla="*/ 1244794 w 4979175"/>
                      <a:gd name="connsiteY2" fmla="*/ 0 h 4127297"/>
                      <a:gd name="connsiteX3" fmla="*/ 1717815 w 4979175"/>
                      <a:gd name="connsiteY3" fmla="*/ 0 h 4127297"/>
                      <a:gd name="connsiteX4" fmla="*/ 2190837 w 4979175"/>
                      <a:gd name="connsiteY4" fmla="*/ 0 h 4127297"/>
                      <a:gd name="connsiteX5" fmla="*/ 2863026 w 4979175"/>
                      <a:gd name="connsiteY5" fmla="*/ 0 h 4127297"/>
                      <a:gd name="connsiteX6" fmla="*/ 3585006 w 4979175"/>
                      <a:gd name="connsiteY6" fmla="*/ 0 h 4127297"/>
                      <a:gd name="connsiteX7" fmla="*/ 4207403 w 4979175"/>
                      <a:gd name="connsiteY7" fmla="*/ 0 h 4127297"/>
                      <a:gd name="connsiteX8" fmla="*/ 4979175 w 4979175"/>
                      <a:gd name="connsiteY8" fmla="*/ 0 h 4127297"/>
                      <a:gd name="connsiteX9" fmla="*/ 4979175 w 4979175"/>
                      <a:gd name="connsiteY9" fmla="*/ 564064 h 4127297"/>
                      <a:gd name="connsiteX10" fmla="*/ 4979175 w 4979175"/>
                      <a:gd name="connsiteY10" fmla="*/ 1251947 h 4127297"/>
                      <a:gd name="connsiteX11" fmla="*/ 4979175 w 4979175"/>
                      <a:gd name="connsiteY11" fmla="*/ 1857284 h 4127297"/>
                      <a:gd name="connsiteX12" fmla="*/ 4979175 w 4979175"/>
                      <a:gd name="connsiteY12" fmla="*/ 2627712 h 4127297"/>
                      <a:gd name="connsiteX13" fmla="*/ 4979175 w 4979175"/>
                      <a:gd name="connsiteY13" fmla="*/ 3274322 h 4127297"/>
                      <a:gd name="connsiteX14" fmla="*/ 4979175 w 4979175"/>
                      <a:gd name="connsiteY14" fmla="*/ 4127297 h 4127297"/>
                      <a:gd name="connsiteX15" fmla="*/ 4456362 w 4979175"/>
                      <a:gd name="connsiteY15" fmla="*/ 4127297 h 4127297"/>
                      <a:gd name="connsiteX16" fmla="*/ 3784173 w 4979175"/>
                      <a:gd name="connsiteY16" fmla="*/ 4127297 h 4127297"/>
                      <a:gd name="connsiteX17" fmla="*/ 3062193 w 4979175"/>
                      <a:gd name="connsiteY17" fmla="*/ 4127297 h 4127297"/>
                      <a:gd name="connsiteX18" fmla="*/ 2390004 w 4979175"/>
                      <a:gd name="connsiteY18" fmla="*/ 4127297 h 4127297"/>
                      <a:gd name="connsiteX19" fmla="*/ 1867191 w 4979175"/>
                      <a:gd name="connsiteY19" fmla="*/ 4127297 h 4127297"/>
                      <a:gd name="connsiteX20" fmla="*/ 1195002 w 4979175"/>
                      <a:gd name="connsiteY20" fmla="*/ 4127297 h 4127297"/>
                      <a:gd name="connsiteX21" fmla="*/ 0 w 4979175"/>
                      <a:gd name="connsiteY21" fmla="*/ 4127297 h 4127297"/>
                      <a:gd name="connsiteX22" fmla="*/ 0 w 4979175"/>
                      <a:gd name="connsiteY22" fmla="*/ 3480687 h 4127297"/>
                      <a:gd name="connsiteX23" fmla="*/ 0 w 4979175"/>
                      <a:gd name="connsiteY23" fmla="*/ 2916623 h 4127297"/>
                      <a:gd name="connsiteX24" fmla="*/ 0 w 4979175"/>
                      <a:gd name="connsiteY24" fmla="*/ 2187467 h 4127297"/>
                      <a:gd name="connsiteX25" fmla="*/ 0 w 4979175"/>
                      <a:gd name="connsiteY25" fmla="*/ 1499585 h 4127297"/>
                      <a:gd name="connsiteX26" fmla="*/ 0 w 4979175"/>
                      <a:gd name="connsiteY26" fmla="*/ 852975 h 4127297"/>
                      <a:gd name="connsiteX27" fmla="*/ 0 w 4979175"/>
                      <a:gd name="connsiteY27" fmla="*/ 0 h 41272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979175" h="4127297" fill="none" extrusionOk="0">
                        <a:moveTo>
                          <a:pt x="0" y="0"/>
                        </a:moveTo>
                        <a:cubicBezTo>
                          <a:pt x="206283" y="7959"/>
                          <a:pt x="336664" y="-13554"/>
                          <a:pt x="572605" y="0"/>
                        </a:cubicBezTo>
                        <a:cubicBezTo>
                          <a:pt x="808546" y="13554"/>
                          <a:pt x="936223" y="17255"/>
                          <a:pt x="1244794" y="0"/>
                        </a:cubicBezTo>
                        <a:cubicBezTo>
                          <a:pt x="1553365" y="-17255"/>
                          <a:pt x="1534276" y="3031"/>
                          <a:pt x="1717815" y="0"/>
                        </a:cubicBezTo>
                        <a:cubicBezTo>
                          <a:pt x="1901354" y="-3031"/>
                          <a:pt x="2086565" y="-20143"/>
                          <a:pt x="2190837" y="0"/>
                        </a:cubicBezTo>
                        <a:cubicBezTo>
                          <a:pt x="2295109" y="20143"/>
                          <a:pt x="2591325" y="-29314"/>
                          <a:pt x="2863026" y="0"/>
                        </a:cubicBezTo>
                        <a:cubicBezTo>
                          <a:pt x="3134727" y="29314"/>
                          <a:pt x="3351432" y="-27953"/>
                          <a:pt x="3585006" y="0"/>
                        </a:cubicBezTo>
                        <a:cubicBezTo>
                          <a:pt x="3818580" y="27953"/>
                          <a:pt x="3959276" y="16373"/>
                          <a:pt x="4207403" y="0"/>
                        </a:cubicBezTo>
                        <a:cubicBezTo>
                          <a:pt x="4455530" y="-16373"/>
                          <a:pt x="4734474" y="-15651"/>
                          <a:pt x="4979175" y="0"/>
                        </a:cubicBezTo>
                        <a:cubicBezTo>
                          <a:pt x="4999113" y="129275"/>
                          <a:pt x="4993046" y="307564"/>
                          <a:pt x="4979175" y="564064"/>
                        </a:cubicBezTo>
                        <a:cubicBezTo>
                          <a:pt x="4965304" y="820564"/>
                          <a:pt x="4973458" y="920351"/>
                          <a:pt x="4979175" y="1251947"/>
                        </a:cubicBezTo>
                        <a:cubicBezTo>
                          <a:pt x="4984892" y="1583543"/>
                          <a:pt x="4968765" y="1603152"/>
                          <a:pt x="4979175" y="1857284"/>
                        </a:cubicBezTo>
                        <a:cubicBezTo>
                          <a:pt x="4989585" y="2111416"/>
                          <a:pt x="5015339" y="2365604"/>
                          <a:pt x="4979175" y="2627712"/>
                        </a:cubicBezTo>
                        <a:cubicBezTo>
                          <a:pt x="4943011" y="2889820"/>
                          <a:pt x="4952824" y="3024102"/>
                          <a:pt x="4979175" y="3274322"/>
                        </a:cubicBezTo>
                        <a:cubicBezTo>
                          <a:pt x="5005527" y="3524542"/>
                          <a:pt x="4976678" y="3953290"/>
                          <a:pt x="4979175" y="4127297"/>
                        </a:cubicBezTo>
                        <a:cubicBezTo>
                          <a:pt x="4800033" y="4144627"/>
                          <a:pt x="4672012" y="4108426"/>
                          <a:pt x="4456362" y="4127297"/>
                        </a:cubicBezTo>
                        <a:cubicBezTo>
                          <a:pt x="4240712" y="4146168"/>
                          <a:pt x="4041117" y="4121730"/>
                          <a:pt x="3784173" y="4127297"/>
                        </a:cubicBezTo>
                        <a:cubicBezTo>
                          <a:pt x="3527229" y="4132864"/>
                          <a:pt x="3261239" y="4100277"/>
                          <a:pt x="3062193" y="4127297"/>
                        </a:cubicBezTo>
                        <a:cubicBezTo>
                          <a:pt x="2863147" y="4154317"/>
                          <a:pt x="2573598" y="4106210"/>
                          <a:pt x="2390004" y="4127297"/>
                        </a:cubicBezTo>
                        <a:cubicBezTo>
                          <a:pt x="2206410" y="4148384"/>
                          <a:pt x="2016580" y="4130389"/>
                          <a:pt x="1867191" y="4127297"/>
                        </a:cubicBezTo>
                        <a:cubicBezTo>
                          <a:pt x="1717802" y="4124205"/>
                          <a:pt x="1469931" y="4104630"/>
                          <a:pt x="1195002" y="4127297"/>
                        </a:cubicBezTo>
                        <a:cubicBezTo>
                          <a:pt x="920073" y="4149964"/>
                          <a:pt x="331651" y="4115105"/>
                          <a:pt x="0" y="4127297"/>
                        </a:cubicBezTo>
                        <a:cubicBezTo>
                          <a:pt x="-16821" y="3868547"/>
                          <a:pt x="28982" y="3725778"/>
                          <a:pt x="0" y="3480687"/>
                        </a:cubicBezTo>
                        <a:cubicBezTo>
                          <a:pt x="-28982" y="3235596"/>
                          <a:pt x="-7433" y="3139872"/>
                          <a:pt x="0" y="2916623"/>
                        </a:cubicBezTo>
                        <a:cubicBezTo>
                          <a:pt x="7433" y="2693374"/>
                          <a:pt x="12966" y="2548982"/>
                          <a:pt x="0" y="2187467"/>
                        </a:cubicBezTo>
                        <a:cubicBezTo>
                          <a:pt x="-12966" y="1825952"/>
                          <a:pt x="-29521" y="1648155"/>
                          <a:pt x="0" y="1499585"/>
                        </a:cubicBezTo>
                        <a:cubicBezTo>
                          <a:pt x="29521" y="1351015"/>
                          <a:pt x="-13119" y="1064551"/>
                          <a:pt x="0" y="852975"/>
                        </a:cubicBezTo>
                        <a:cubicBezTo>
                          <a:pt x="13119" y="641399"/>
                          <a:pt x="35217" y="278534"/>
                          <a:pt x="0" y="0"/>
                        </a:cubicBezTo>
                        <a:close/>
                      </a:path>
                      <a:path w="4979175" h="4127297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87925" y="296156"/>
                          <a:pt x="4997160" y="609709"/>
                          <a:pt x="4979175" y="770429"/>
                        </a:cubicBezTo>
                        <a:cubicBezTo>
                          <a:pt x="4961190" y="931149"/>
                          <a:pt x="4941713" y="1328507"/>
                          <a:pt x="4979175" y="1540858"/>
                        </a:cubicBezTo>
                        <a:cubicBezTo>
                          <a:pt x="5016637" y="1753209"/>
                          <a:pt x="4971689" y="1989687"/>
                          <a:pt x="4979175" y="2228740"/>
                        </a:cubicBezTo>
                        <a:cubicBezTo>
                          <a:pt x="4986661" y="2467793"/>
                          <a:pt x="4976870" y="2669906"/>
                          <a:pt x="4979175" y="2834077"/>
                        </a:cubicBezTo>
                        <a:cubicBezTo>
                          <a:pt x="4981480" y="2998248"/>
                          <a:pt x="4978355" y="3235118"/>
                          <a:pt x="4979175" y="3398141"/>
                        </a:cubicBezTo>
                        <a:cubicBezTo>
                          <a:pt x="4979995" y="3561164"/>
                          <a:pt x="4977861" y="3819877"/>
                          <a:pt x="4979175" y="4127297"/>
                        </a:cubicBezTo>
                        <a:cubicBezTo>
                          <a:pt x="4860672" y="4141274"/>
                          <a:pt x="4649836" y="4124531"/>
                          <a:pt x="4456362" y="4127297"/>
                        </a:cubicBezTo>
                        <a:cubicBezTo>
                          <a:pt x="4262888" y="4130063"/>
                          <a:pt x="4046918" y="4101721"/>
                          <a:pt x="3883757" y="4127297"/>
                        </a:cubicBezTo>
                        <a:cubicBezTo>
                          <a:pt x="3720596" y="4152873"/>
                          <a:pt x="3533124" y="4144581"/>
                          <a:pt x="3360943" y="4127297"/>
                        </a:cubicBezTo>
                        <a:cubicBezTo>
                          <a:pt x="3188762" y="4110013"/>
                          <a:pt x="2951021" y="4155714"/>
                          <a:pt x="2638963" y="4127297"/>
                        </a:cubicBezTo>
                        <a:cubicBezTo>
                          <a:pt x="2326905" y="4098880"/>
                          <a:pt x="2257154" y="4103572"/>
                          <a:pt x="1966774" y="4127297"/>
                        </a:cubicBezTo>
                        <a:cubicBezTo>
                          <a:pt x="1676394" y="4151022"/>
                          <a:pt x="1723717" y="4136964"/>
                          <a:pt x="1493753" y="4127297"/>
                        </a:cubicBezTo>
                        <a:cubicBezTo>
                          <a:pt x="1263789" y="4117630"/>
                          <a:pt x="1109233" y="4113817"/>
                          <a:pt x="871356" y="4127297"/>
                        </a:cubicBezTo>
                        <a:cubicBezTo>
                          <a:pt x="633479" y="4140777"/>
                          <a:pt x="298621" y="4124068"/>
                          <a:pt x="0" y="4127297"/>
                        </a:cubicBezTo>
                        <a:cubicBezTo>
                          <a:pt x="-26676" y="3987798"/>
                          <a:pt x="22600" y="3707031"/>
                          <a:pt x="0" y="3563233"/>
                        </a:cubicBezTo>
                        <a:cubicBezTo>
                          <a:pt x="-22600" y="3419435"/>
                          <a:pt x="23249" y="3082945"/>
                          <a:pt x="0" y="2916623"/>
                        </a:cubicBezTo>
                        <a:cubicBezTo>
                          <a:pt x="-23249" y="2750301"/>
                          <a:pt x="8752" y="2423838"/>
                          <a:pt x="0" y="2187467"/>
                        </a:cubicBezTo>
                        <a:cubicBezTo>
                          <a:pt x="-8752" y="1951096"/>
                          <a:pt x="15645" y="1782532"/>
                          <a:pt x="0" y="1499585"/>
                        </a:cubicBezTo>
                        <a:cubicBezTo>
                          <a:pt x="-15645" y="1216638"/>
                          <a:pt x="32869" y="957349"/>
                          <a:pt x="0" y="770429"/>
                        </a:cubicBezTo>
                        <a:cubicBezTo>
                          <a:pt x="-32869" y="583509"/>
                          <a:pt x="37876" y="27390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Heute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ist sie... </a:t>
            </a: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dünn  </a:t>
            </a:r>
          </a:p>
          <a:p>
            <a:pPr marL="342900" lvl="0" indent="-342900"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„... immer ein bisschen weniger“ (Z.1)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„Gestern waren es 40 Kilo. Ich bin 1,75 groß.“ (Z. 5)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„... die Rippen sieht man auch schon gut.“ (Z. 16 und 17)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findet sich hübsch (aber nicht perfekt)</a:t>
            </a:r>
          </a:p>
          <a:p>
            <a:pPr marL="342900" lvl="0" indent="-342900"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„Jetzt stehe ich offen da und denke mal, dass sie mich beneiden.“ (Z. 14)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„Ich sehe immer noch nicht ganz schön aus. Ich bin immer noch zu dick.“  (Z. 15)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„Aber die Beine sind </a:t>
            </a:r>
            <a:r>
              <a:rPr lang="de-DE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</a:t>
            </a: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dick.“ (Z. 17)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" name="Textfeld 6">
            <a:extLst>
              <a:ext uri="{FF2B5EF4-FFF2-40B4-BE49-F238E27FC236}">
                <a16:creationId xmlns:a16="http://schemas.microsoft.com/office/drawing/2014/main" id="{849A2BF4-B243-AC41-809B-AB129B43EFEA}"/>
              </a:ext>
            </a:extLst>
          </p:cNvPr>
          <p:cNvSpPr txBox="1"/>
          <p:nvPr/>
        </p:nvSpPr>
        <p:spPr>
          <a:xfrm>
            <a:off x="493713" y="2326918"/>
            <a:ext cx="4979175" cy="944919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944919"/>
                      <a:gd name="connsiteX1" fmla="*/ 473022 w 4979175"/>
                      <a:gd name="connsiteY1" fmla="*/ 0 h 944919"/>
                      <a:gd name="connsiteX2" fmla="*/ 995835 w 4979175"/>
                      <a:gd name="connsiteY2" fmla="*/ 0 h 944919"/>
                      <a:gd name="connsiteX3" fmla="*/ 1518648 w 4979175"/>
                      <a:gd name="connsiteY3" fmla="*/ 0 h 944919"/>
                      <a:gd name="connsiteX4" fmla="*/ 2141045 w 4979175"/>
                      <a:gd name="connsiteY4" fmla="*/ 0 h 944919"/>
                      <a:gd name="connsiteX5" fmla="*/ 2663859 w 4979175"/>
                      <a:gd name="connsiteY5" fmla="*/ 0 h 944919"/>
                      <a:gd name="connsiteX6" fmla="*/ 3336047 w 4979175"/>
                      <a:gd name="connsiteY6" fmla="*/ 0 h 944919"/>
                      <a:gd name="connsiteX7" fmla="*/ 4008236 w 4979175"/>
                      <a:gd name="connsiteY7" fmla="*/ 0 h 944919"/>
                      <a:gd name="connsiteX8" fmla="*/ 4979175 w 4979175"/>
                      <a:gd name="connsiteY8" fmla="*/ 0 h 944919"/>
                      <a:gd name="connsiteX9" fmla="*/ 4979175 w 4979175"/>
                      <a:gd name="connsiteY9" fmla="*/ 444112 h 944919"/>
                      <a:gd name="connsiteX10" fmla="*/ 4979175 w 4979175"/>
                      <a:gd name="connsiteY10" fmla="*/ 944919 h 944919"/>
                      <a:gd name="connsiteX11" fmla="*/ 4257195 w 4979175"/>
                      <a:gd name="connsiteY11" fmla="*/ 944919 h 944919"/>
                      <a:gd name="connsiteX12" fmla="*/ 3784173 w 4979175"/>
                      <a:gd name="connsiteY12" fmla="*/ 944919 h 944919"/>
                      <a:gd name="connsiteX13" fmla="*/ 3161776 w 4979175"/>
                      <a:gd name="connsiteY13" fmla="*/ 944919 h 944919"/>
                      <a:gd name="connsiteX14" fmla="*/ 2539379 w 4979175"/>
                      <a:gd name="connsiteY14" fmla="*/ 944919 h 944919"/>
                      <a:gd name="connsiteX15" fmla="*/ 1817399 w 4979175"/>
                      <a:gd name="connsiteY15" fmla="*/ 944919 h 944919"/>
                      <a:gd name="connsiteX16" fmla="*/ 1195002 w 4979175"/>
                      <a:gd name="connsiteY16" fmla="*/ 944919 h 944919"/>
                      <a:gd name="connsiteX17" fmla="*/ 0 w 4979175"/>
                      <a:gd name="connsiteY17" fmla="*/ 944919 h 944919"/>
                      <a:gd name="connsiteX18" fmla="*/ 0 w 4979175"/>
                      <a:gd name="connsiteY18" fmla="*/ 491358 h 944919"/>
                      <a:gd name="connsiteX19" fmla="*/ 0 w 4979175"/>
                      <a:gd name="connsiteY19" fmla="*/ 0 h 944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175" h="944919" fill="none" extrusionOk="0">
                        <a:moveTo>
                          <a:pt x="0" y="0"/>
                        </a:moveTo>
                        <a:cubicBezTo>
                          <a:pt x="184946" y="-14883"/>
                          <a:pt x="376655" y="18895"/>
                          <a:pt x="473022" y="0"/>
                        </a:cubicBezTo>
                        <a:cubicBezTo>
                          <a:pt x="569389" y="-18895"/>
                          <a:pt x="793902" y="6146"/>
                          <a:pt x="995835" y="0"/>
                        </a:cubicBezTo>
                        <a:cubicBezTo>
                          <a:pt x="1197768" y="-6146"/>
                          <a:pt x="1347279" y="-19147"/>
                          <a:pt x="1518648" y="0"/>
                        </a:cubicBezTo>
                        <a:cubicBezTo>
                          <a:pt x="1690017" y="19147"/>
                          <a:pt x="1894725" y="-28095"/>
                          <a:pt x="2141045" y="0"/>
                        </a:cubicBezTo>
                        <a:cubicBezTo>
                          <a:pt x="2387365" y="28095"/>
                          <a:pt x="2507857" y="-216"/>
                          <a:pt x="2663859" y="0"/>
                        </a:cubicBezTo>
                        <a:cubicBezTo>
                          <a:pt x="2819861" y="216"/>
                          <a:pt x="3168760" y="-9303"/>
                          <a:pt x="3336047" y="0"/>
                        </a:cubicBezTo>
                        <a:cubicBezTo>
                          <a:pt x="3503334" y="9303"/>
                          <a:pt x="3726060" y="-59"/>
                          <a:pt x="4008236" y="0"/>
                        </a:cubicBezTo>
                        <a:cubicBezTo>
                          <a:pt x="4290412" y="59"/>
                          <a:pt x="4704587" y="-31467"/>
                          <a:pt x="4979175" y="0"/>
                        </a:cubicBezTo>
                        <a:cubicBezTo>
                          <a:pt x="4973973" y="199720"/>
                          <a:pt x="5000054" y="241106"/>
                          <a:pt x="4979175" y="444112"/>
                        </a:cubicBezTo>
                        <a:cubicBezTo>
                          <a:pt x="4958296" y="647118"/>
                          <a:pt x="4995792" y="806705"/>
                          <a:pt x="4979175" y="944919"/>
                        </a:cubicBezTo>
                        <a:cubicBezTo>
                          <a:pt x="4803854" y="917549"/>
                          <a:pt x="4577343" y="941582"/>
                          <a:pt x="4257195" y="944919"/>
                        </a:cubicBezTo>
                        <a:cubicBezTo>
                          <a:pt x="3937047" y="948256"/>
                          <a:pt x="3976117" y="962982"/>
                          <a:pt x="3784173" y="944919"/>
                        </a:cubicBezTo>
                        <a:cubicBezTo>
                          <a:pt x="3592229" y="926856"/>
                          <a:pt x="3363774" y="923833"/>
                          <a:pt x="3161776" y="944919"/>
                        </a:cubicBezTo>
                        <a:cubicBezTo>
                          <a:pt x="2959778" y="966005"/>
                          <a:pt x="2754358" y="955786"/>
                          <a:pt x="2539379" y="944919"/>
                        </a:cubicBezTo>
                        <a:cubicBezTo>
                          <a:pt x="2324400" y="934052"/>
                          <a:pt x="2159397" y="944538"/>
                          <a:pt x="1817399" y="944919"/>
                        </a:cubicBezTo>
                        <a:cubicBezTo>
                          <a:pt x="1475401" y="945300"/>
                          <a:pt x="1329855" y="964709"/>
                          <a:pt x="1195002" y="944919"/>
                        </a:cubicBezTo>
                        <a:cubicBezTo>
                          <a:pt x="1060149" y="925129"/>
                          <a:pt x="588510" y="991683"/>
                          <a:pt x="0" y="944919"/>
                        </a:cubicBezTo>
                        <a:cubicBezTo>
                          <a:pt x="-8861" y="779043"/>
                          <a:pt x="13479" y="663326"/>
                          <a:pt x="0" y="491358"/>
                        </a:cubicBezTo>
                        <a:cubicBezTo>
                          <a:pt x="-13479" y="319390"/>
                          <a:pt x="-14718" y="109164"/>
                          <a:pt x="0" y="0"/>
                        </a:cubicBezTo>
                        <a:close/>
                      </a:path>
                      <a:path w="4979175" h="944919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68771" y="185043"/>
                          <a:pt x="4974555" y="272797"/>
                          <a:pt x="4979175" y="491358"/>
                        </a:cubicBezTo>
                        <a:cubicBezTo>
                          <a:pt x="4983795" y="709919"/>
                          <a:pt x="4999903" y="749220"/>
                          <a:pt x="4979175" y="944919"/>
                        </a:cubicBezTo>
                        <a:cubicBezTo>
                          <a:pt x="4701161" y="927439"/>
                          <a:pt x="4558794" y="956147"/>
                          <a:pt x="4356778" y="944919"/>
                        </a:cubicBezTo>
                        <a:cubicBezTo>
                          <a:pt x="4154762" y="933691"/>
                          <a:pt x="4029938" y="963566"/>
                          <a:pt x="3784173" y="944919"/>
                        </a:cubicBezTo>
                        <a:cubicBezTo>
                          <a:pt x="3538409" y="926272"/>
                          <a:pt x="3439705" y="968242"/>
                          <a:pt x="3261360" y="944919"/>
                        </a:cubicBezTo>
                        <a:cubicBezTo>
                          <a:pt x="3083015" y="921596"/>
                          <a:pt x="2881768" y="950356"/>
                          <a:pt x="2688755" y="944919"/>
                        </a:cubicBezTo>
                        <a:cubicBezTo>
                          <a:pt x="2495743" y="939482"/>
                          <a:pt x="2374412" y="938126"/>
                          <a:pt x="2215733" y="944919"/>
                        </a:cubicBezTo>
                        <a:cubicBezTo>
                          <a:pt x="2057054" y="951712"/>
                          <a:pt x="1806289" y="919343"/>
                          <a:pt x="1643128" y="944919"/>
                        </a:cubicBezTo>
                        <a:cubicBezTo>
                          <a:pt x="1479967" y="970495"/>
                          <a:pt x="1292495" y="962203"/>
                          <a:pt x="1120314" y="944919"/>
                        </a:cubicBezTo>
                        <a:cubicBezTo>
                          <a:pt x="948133" y="927635"/>
                          <a:pt x="385931" y="988404"/>
                          <a:pt x="0" y="944919"/>
                        </a:cubicBezTo>
                        <a:cubicBezTo>
                          <a:pt x="18790" y="796797"/>
                          <a:pt x="839" y="611036"/>
                          <a:pt x="0" y="463010"/>
                        </a:cubicBezTo>
                        <a:cubicBezTo>
                          <a:pt x="-839" y="314984"/>
                          <a:pt x="-20502" y="16348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sagt die Figur über ihr </a:t>
            </a:r>
            <a:r>
              <a:rPr lang="de-DE" sz="2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Aussehen</a:t>
            </a: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3" name="Textfeld 13">
            <a:extLst>
              <a:ext uri="{FF2B5EF4-FFF2-40B4-BE49-F238E27FC236}">
                <a16:creationId xmlns:a16="http://schemas.microsoft.com/office/drawing/2014/main" id="{0A602B0E-99BE-1342-BE89-CE8DE3974DBA}"/>
              </a:ext>
            </a:extLst>
          </p:cNvPr>
          <p:cNvSpPr txBox="1"/>
          <p:nvPr/>
        </p:nvSpPr>
        <p:spPr>
          <a:xfrm>
            <a:off x="493713" y="3854208"/>
            <a:ext cx="4979175" cy="1079500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9175"/>
                      <a:gd name="connsiteY0" fmla="*/ 0 h 1079500"/>
                      <a:gd name="connsiteX1" fmla="*/ 473022 w 4979175"/>
                      <a:gd name="connsiteY1" fmla="*/ 0 h 1079500"/>
                      <a:gd name="connsiteX2" fmla="*/ 995835 w 4979175"/>
                      <a:gd name="connsiteY2" fmla="*/ 0 h 1079500"/>
                      <a:gd name="connsiteX3" fmla="*/ 1518648 w 4979175"/>
                      <a:gd name="connsiteY3" fmla="*/ 0 h 1079500"/>
                      <a:gd name="connsiteX4" fmla="*/ 2141045 w 4979175"/>
                      <a:gd name="connsiteY4" fmla="*/ 0 h 1079500"/>
                      <a:gd name="connsiteX5" fmla="*/ 2663859 w 4979175"/>
                      <a:gd name="connsiteY5" fmla="*/ 0 h 1079500"/>
                      <a:gd name="connsiteX6" fmla="*/ 3336047 w 4979175"/>
                      <a:gd name="connsiteY6" fmla="*/ 0 h 1079500"/>
                      <a:gd name="connsiteX7" fmla="*/ 4008236 w 4979175"/>
                      <a:gd name="connsiteY7" fmla="*/ 0 h 1079500"/>
                      <a:gd name="connsiteX8" fmla="*/ 4979175 w 4979175"/>
                      <a:gd name="connsiteY8" fmla="*/ 0 h 1079500"/>
                      <a:gd name="connsiteX9" fmla="*/ 4979175 w 4979175"/>
                      <a:gd name="connsiteY9" fmla="*/ 507365 h 1079500"/>
                      <a:gd name="connsiteX10" fmla="*/ 4979175 w 4979175"/>
                      <a:gd name="connsiteY10" fmla="*/ 1079500 h 1079500"/>
                      <a:gd name="connsiteX11" fmla="*/ 4257195 w 4979175"/>
                      <a:gd name="connsiteY11" fmla="*/ 1079500 h 1079500"/>
                      <a:gd name="connsiteX12" fmla="*/ 3784173 w 4979175"/>
                      <a:gd name="connsiteY12" fmla="*/ 1079500 h 1079500"/>
                      <a:gd name="connsiteX13" fmla="*/ 3161776 w 4979175"/>
                      <a:gd name="connsiteY13" fmla="*/ 1079500 h 1079500"/>
                      <a:gd name="connsiteX14" fmla="*/ 2539379 w 4979175"/>
                      <a:gd name="connsiteY14" fmla="*/ 1079500 h 1079500"/>
                      <a:gd name="connsiteX15" fmla="*/ 1817399 w 4979175"/>
                      <a:gd name="connsiteY15" fmla="*/ 1079500 h 1079500"/>
                      <a:gd name="connsiteX16" fmla="*/ 1195002 w 4979175"/>
                      <a:gd name="connsiteY16" fmla="*/ 1079500 h 1079500"/>
                      <a:gd name="connsiteX17" fmla="*/ 0 w 4979175"/>
                      <a:gd name="connsiteY17" fmla="*/ 1079500 h 1079500"/>
                      <a:gd name="connsiteX18" fmla="*/ 0 w 4979175"/>
                      <a:gd name="connsiteY18" fmla="*/ 561340 h 1079500"/>
                      <a:gd name="connsiteX19" fmla="*/ 0 w 4979175"/>
                      <a:gd name="connsiteY19" fmla="*/ 0 h 1079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175" h="1079500" fill="none" extrusionOk="0">
                        <a:moveTo>
                          <a:pt x="0" y="0"/>
                        </a:moveTo>
                        <a:cubicBezTo>
                          <a:pt x="184946" y="-14883"/>
                          <a:pt x="376655" y="18895"/>
                          <a:pt x="473022" y="0"/>
                        </a:cubicBezTo>
                        <a:cubicBezTo>
                          <a:pt x="569389" y="-18895"/>
                          <a:pt x="793902" y="6146"/>
                          <a:pt x="995835" y="0"/>
                        </a:cubicBezTo>
                        <a:cubicBezTo>
                          <a:pt x="1197768" y="-6146"/>
                          <a:pt x="1347279" y="-19147"/>
                          <a:pt x="1518648" y="0"/>
                        </a:cubicBezTo>
                        <a:cubicBezTo>
                          <a:pt x="1690017" y="19147"/>
                          <a:pt x="1894725" y="-28095"/>
                          <a:pt x="2141045" y="0"/>
                        </a:cubicBezTo>
                        <a:cubicBezTo>
                          <a:pt x="2387365" y="28095"/>
                          <a:pt x="2507857" y="-216"/>
                          <a:pt x="2663859" y="0"/>
                        </a:cubicBezTo>
                        <a:cubicBezTo>
                          <a:pt x="2819861" y="216"/>
                          <a:pt x="3168760" y="-9303"/>
                          <a:pt x="3336047" y="0"/>
                        </a:cubicBezTo>
                        <a:cubicBezTo>
                          <a:pt x="3503334" y="9303"/>
                          <a:pt x="3726060" y="-59"/>
                          <a:pt x="4008236" y="0"/>
                        </a:cubicBezTo>
                        <a:cubicBezTo>
                          <a:pt x="4290412" y="59"/>
                          <a:pt x="4704587" y="-31467"/>
                          <a:pt x="4979175" y="0"/>
                        </a:cubicBezTo>
                        <a:cubicBezTo>
                          <a:pt x="4960670" y="240377"/>
                          <a:pt x="4987632" y="291978"/>
                          <a:pt x="4979175" y="507365"/>
                        </a:cubicBezTo>
                        <a:cubicBezTo>
                          <a:pt x="4970718" y="722753"/>
                          <a:pt x="4979559" y="838498"/>
                          <a:pt x="4979175" y="1079500"/>
                        </a:cubicBezTo>
                        <a:cubicBezTo>
                          <a:pt x="4803854" y="1052130"/>
                          <a:pt x="4577343" y="1076163"/>
                          <a:pt x="4257195" y="1079500"/>
                        </a:cubicBezTo>
                        <a:cubicBezTo>
                          <a:pt x="3937047" y="1082837"/>
                          <a:pt x="3976117" y="1097563"/>
                          <a:pt x="3784173" y="1079500"/>
                        </a:cubicBezTo>
                        <a:cubicBezTo>
                          <a:pt x="3592229" y="1061437"/>
                          <a:pt x="3363774" y="1058414"/>
                          <a:pt x="3161776" y="1079500"/>
                        </a:cubicBezTo>
                        <a:cubicBezTo>
                          <a:pt x="2959778" y="1100586"/>
                          <a:pt x="2754358" y="1090367"/>
                          <a:pt x="2539379" y="1079500"/>
                        </a:cubicBezTo>
                        <a:cubicBezTo>
                          <a:pt x="2324400" y="1068633"/>
                          <a:pt x="2159397" y="1079119"/>
                          <a:pt x="1817399" y="1079500"/>
                        </a:cubicBezTo>
                        <a:cubicBezTo>
                          <a:pt x="1475401" y="1079881"/>
                          <a:pt x="1329855" y="1099290"/>
                          <a:pt x="1195002" y="1079500"/>
                        </a:cubicBezTo>
                        <a:cubicBezTo>
                          <a:pt x="1060149" y="1059710"/>
                          <a:pt x="588510" y="1126264"/>
                          <a:pt x="0" y="1079500"/>
                        </a:cubicBezTo>
                        <a:cubicBezTo>
                          <a:pt x="-23270" y="834436"/>
                          <a:pt x="12119" y="749706"/>
                          <a:pt x="0" y="561340"/>
                        </a:cubicBezTo>
                        <a:cubicBezTo>
                          <a:pt x="-12119" y="372974"/>
                          <a:pt x="369" y="262323"/>
                          <a:pt x="0" y="0"/>
                        </a:cubicBezTo>
                        <a:close/>
                      </a:path>
                      <a:path w="4979175" h="1079500" stroke="0" extrusionOk="0">
                        <a:moveTo>
                          <a:pt x="0" y="0"/>
                        </a:moveTo>
                        <a:cubicBezTo>
                          <a:pt x="111113" y="12489"/>
                          <a:pt x="298215" y="-12864"/>
                          <a:pt x="522813" y="0"/>
                        </a:cubicBezTo>
                        <a:cubicBezTo>
                          <a:pt x="747411" y="12864"/>
                          <a:pt x="934558" y="20471"/>
                          <a:pt x="1244794" y="0"/>
                        </a:cubicBezTo>
                        <a:cubicBezTo>
                          <a:pt x="1555030" y="-20471"/>
                          <a:pt x="1565199" y="22725"/>
                          <a:pt x="1717815" y="0"/>
                        </a:cubicBezTo>
                        <a:cubicBezTo>
                          <a:pt x="1870431" y="-22725"/>
                          <a:pt x="2070165" y="6115"/>
                          <a:pt x="2190837" y="0"/>
                        </a:cubicBezTo>
                        <a:cubicBezTo>
                          <a:pt x="2311509" y="-6115"/>
                          <a:pt x="2613347" y="22628"/>
                          <a:pt x="2813234" y="0"/>
                        </a:cubicBezTo>
                        <a:cubicBezTo>
                          <a:pt x="3013121" y="-22628"/>
                          <a:pt x="3269331" y="-1170"/>
                          <a:pt x="3385839" y="0"/>
                        </a:cubicBezTo>
                        <a:cubicBezTo>
                          <a:pt x="3502347" y="1170"/>
                          <a:pt x="3799584" y="-2209"/>
                          <a:pt x="4058028" y="0"/>
                        </a:cubicBezTo>
                        <a:cubicBezTo>
                          <a:pt x="4316472" y="2209"/>
                          <a:pt x="4531908" y="-11730"/>
                          <a:pt x="4979175" y="0"/>
                        </a:cubicBezTo>
                        <a:cubicBezTo>
                          <a:pt x="4959141" y="141496"/>
                          <a:pt x="4977680" y="329397"/>
                          <a:pt x="4979175" y="561340"/>
                        </a:cubicBezTo>
                        <a:cubicBezTo>
                          <a:pt x="4980670" y="793283"/>
                          <a:pt x="4967866" y="832000"/>
                          <a:pt x="4979175" y="1079500"/>
                        </a:cubicBezTo>
                        <a:cubicBezTo>
                          <a:pt x="4701161" y="1062020"/>
                          <a:pt x="4558794" y="1090728"/>
                          <a:pt x="4356778" y="1079500"/>
                        </a:cubicBezTo>
                        <a:cubicBezTo>
                          <a:pt x="4154762" y="1068272"/>
                          <a:pt x="4029938" y="1098147"/>
                          <a:pt x="3784173" y="1079500"/>
                        </a:cubicBezTo>
                        <a:cubicBezTo>
                          <a:pt x="3538409" y="1060853"/>
                          <a:pt x="3439705" y="1102823"/>
                          <a:pt x="3261360" y="1079500"/>
                        </a:cubicBezTo>
                        <a:cubicBezTo>
                          <a:pt x="3083015" y="1056177"/>
                          <a:pt x="2881768" y="1084937"/>
                          <a:pt x="2688755" y="1079500"/>
                        </a:cubicBezTo>
                        <a:cubicBezTo>
                          <a:pt x="2495743" y="1074063"/>
                          <a:pt x="2374412" y="1072707"/>
                          <a:pt x="2215733" y="1079500"/>
                        </a:cubicBezTo>
                        <a:cubicBezTo>
                          <a:pt x="2057054" y="1086293"/>
                          <a:pt x="1806289" y="1053924"/>
                          <a:pt x="1643128" y="1079500"/>
                        </a:cubicBezTo>
                        <a:cubicBezTo>
                          <a:pt x="1479967" y="1105076"/>
                          <a:pt x="1292495" y="1096784"/>
                          <a:pt x="1120314" y="1079500"/>
                        </a:cubicBezTo>
                        <a:cubicBezTo>
                          <a:pt x="948133" y="1062216"/>
                          <a:pt x="385931" y="1122985"/>
                          <a:pt x="0" y="1079500"/>
                        </a:cubicBezTo>
                        <a:cubicBezTo>
                          <a:pt x="19032" y="823900"/>
                          <a:pt x="14652" y="765629"/>
                          <a:pt x="0" y="528955"/>
                        </a:cubicBezTo>
                        <a:cubicBezTo>
                          <a:pt x="-14652" y="292282"/>
                          <a:pt x="-1037" y="25979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5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</a:t>
            </a:r>
            <a:r>
              <a:rPr lang="de-DE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üher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war sie ... </a:t>
            </a: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übergewichtig.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600"/>
              </a:spcAft>
              <a:buFont typeface="Wingdings" pitchFamily="2" charset="2"/>
              <a:buChar char=""/>
            </a:pPr>
            <a:r>
              <a:rPr lang="de-DE" i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</a:t>
            </a: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Als ich noch richtig dick war, ...“ (Z. 1</a:t>
            </a:r>
            <a:r>
              <a:rPr lang="de-DE" i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8) 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de-DE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1AB112C-45DA-E847-B5F7-D6237EC674E0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1830826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13" name="Textfeld 16">
            <a:extLst>
              <a:ext uri="{FF2B5EF4-FFF2-40B4-BE49-F238E27FC236}">
                <a16:creationId xmlns:a16="http://schemas.microsoft.com/office/drawing/2014/main" id="{70747C71-92C1-5949-922F-E4B979E9ADF2}"/>
              </a:ext>
            </a:extLst>
          </p:cNvPr>
          <p:cNvSpPr txBox="1"/>
          <p:nvPr/>
        </p:nvSpPr>
        <p:spPr>
          <a:xfrm>
            <a:off x="6448426" y="2356160"/>
            <a:ext cx="4968000" cy="4098056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68000"/>
                      <a:gd name="connsiteY0" fmla="*/ 0 h 4098056"/>
                      <a:gd name="connsiteX1" fmla="*/ 571320 w 4968000"/>
                      <a:gd name="connsiteY1" fmla="*/ 0 h 4098056"/>
                      <a:gd name="connsiteX2" fmla="*/ 1242000 w 4968000"/>
                      <a:gd name="connsiteY2" fmla="*/ 0 h 4098056"/>
                      <a:gd name="connsiteX3" fmla="*/ 1713960 w 4968000"/>
                      <a:gd name="connsiteY3" fmla="*/ 0 h 4098056"/>
                      <a:gd name="connsiteX4" fmla="*/ 2185920 w 4968000"/>
                      <a:gd name="connsiteY4" fmla="*/ 0 h 4098056"/>
                      <a:gd name="connsiteX5" fmla="*/ 2856600 w 4968000"/>
                      <a:gd name="connsiteY5" fmla="*/ 0 h 4098056"/>
                      <a:gd name="connsiteX6" fmla="*/ 3576960 w 4968000"/>
                      <a:gd name="connsiteY6" fmla="*/ 0 h 4098056"/>
                      <a:gd name="connsiteX7" fmla="*/ 4197960 w 4968000"/>
                      <a:gd name="connsiteY7" fmla="*/ 0 h 4098056"/>
                      <a:gd name="connsiteX8" fmla="*/ 4968000 w 4968000"/>
                      <a:gd name="connsiteY8" fmla="*/ 0 h 4098056"/>
                      <a:gd name="connsiteX9" fmla="*/ 4968000 w 4968000"/>
                      <a:gd name="connsiteY9" fmla="*/ 560068 h 4098056"/>
                      <a:gd name="connsiteX10" fmla="*/ 4968000 w 4968000"/>
                      <a:gd name="connsiteY10" fmla="*/ 1243077 h 4098056"/>
                      <a:gd name="connsiteX11" fmla="*/ 4968000 w 4968000"/>
                      <a:gd name="connsiteY11" fmla="*/ 1844125 h 4098056"/>
                      <a:gd name="connsiteX12" fmla="*/ 4968000 w 4968000"/>
                      <a:gd name="connsiteY12" fmla="*/ 2609096 h 4098056"/>
                      <a:gd name="connsiteX13" fmla="*/ 4968000 w 4968000"/>
                      <a:gd name="connsiteY13" fmla="*/ 3251124 h 4098056"/>
                      <a:gd name="connsiteX14" fmla="*/ 4968000 w 4968000"/>
                      <a:gd name="connsiteY14" fmla="*/ 4098056 h 4098056"/>
                      <a:gd name="connsiteX15" fmla="*/ 4446360 w 4968000"/>
                      <a:gd name="connsiteY15" fmla="*/ 4098056 h 4098056"/>
                      <a:gd name="connsiteX16" fmla="*/ 3775680 w 4968000"/>
                      <a:gd name="connsiteY16" fmla="*/ 4098056 h 4098056"/>
                      <a:gd name="connsiteX17" fmla="*/ 3055320 w 4968000"/>
                      <a:gd name="connsiteY17" fmla="*/ 4098056 h 4098056"/>
                      <a:gd name="connsiteX18" fmla="*/ 2384640 w 4968000"/>
                      <a:gd name="connsiteY18" fmla="*/ 4098056 h 4098056"/>
                      <a:gd name="connsiteX19" fmla="*/ 1863000 w 4968000"/>
                      <a:gd name="connsiteY19" fmla="*/ 4098056 h 4098056"/>
                      <a:gd name="connsiteX20" fmla="*/ 1192320 w 4968000"/>
                      <a:gd name="connsiteY20" fmla="*/ 4098056 h 4098056"/>
                      <a:gd name="connsiteX21" fmla="*/ 0 w 4968000"/>
                      <a:gd name="connsiteY21" fmla="*/ 4098056 h 4098056"/>
                      <a:gd name="connsiteX22" fmla="*/ 0 w 4968000"/>
                      <a:gd name="connsiteY22" fmla="*/ 3456027 h 4098056"/>
                      <a:gd name="connsiteX23" fmla="*/ 0 w 4968000"/>
                      <a:gd name="connsiteY23" fmla="*/ 2895960 h 4098056"/>
                      <a:gd name="connsiteX24" fmla="*/ 0 w 4968000"/>
                      <a:gd name="connsiteY24" fmla="*/ 2171970 h 4098056"/>
                      <a:gd name="connsiteX25" fmla="*/ 0 w 4968000"/>
                      <a:gd name="connsiteY25" fmla="*/ 1488960 h 4098056"/>
                      <a:gd name="connsiteX26" fmla="*/ 0 w 4968000"/>
                      <a:gd name="connsiteY26" fmla="*/ 846932 h 4098056"/>
                      <a:gd name="connsiteX27" fmla="*/ 0 w 4968000"/>
                      <a:gd name="connsiteY27" fmla="*/ 0 h 40980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4968000" h="4098056" fill="none" extrusionOk="0">
                        <a:moveTo>
                          <a:pt x="0" y="0"/>
                        </a:moveTo>
                        <a:cubicBezTo>
                          <a:pt x="239915" y="-23220"/>
                          <a:pt x="404239" y="-16026"/>
                          <a:pt x="571320" y="0"/>
                        </a:cubicBezTo>
                        <a:cubicBezTo>
                          <a:pt x="738401" y="16026"/>
                          <a:pt x="1101005" y="8456"/>
                          <a:pt x="1242000" y="0"/>
                        </a:cubicBezTo>
                        <a:cubicBezTo>
                          <a:pt x="1382995" y="-8456"/>
                          <a:pt x="1557004" y="4667"/>
                          <a:pt x="1713960" y="0"/>
                        </a:cubicBezTo>
                        <a:cubicBezTo>
                          <a:pt x="1870916" y="-4667"/>
                          <a:pt x="1996266" y="3469"/>
                          <a:pt x="2185920" y="0"/>
                        </a:cubicBezTo>
                        <a:cubicBezTo>
                          <a:pt x="2375574" y="-3469"/>
                          <a:pt x="2696188" y="29603"/>
                          <a:pt x="2856600" y="0"/>
                        </a:cubicBezTo>
                        <a:cubicBezTo>
                          <a:pt x="3017012" y="-29603"/>
                          <a:pt x="3253272" y="-28844"/>
                          <a:pt x="3576960" y="0"/>
                        </a:cubicBezTo>
                        <a:cubicBezTo>
                          <a:pt x="3900648" y="28844"/>
                          <a:pt x="3980816" y="28781"/>
                          <a:pt x="4197960" y="0"/>
                        </a:cubicBezTo>
                        <a:cubicBezTo>
                          <a:pt x="4415104" y="-28781"/>
                          <a:pt x="4761480" y="-2875"/>
                          <a:pt x="4968000" y="0"/>
                        </a:cubicBezTo>
                        <a:cubicBezTo>
                          <a:pt x="4957416" y="252204"/>
                          <a:pt x="4968508" y="324419"/>
                          <a:pt x="4968000" y="560068"/>
                        </a:cubicBezTo>
                        <a:cubicBezTo>
                          <a:pt x="4967492" y="795717"/>
                          <a:pt x="5001923" y="987604"/>
                          <a:pt x="4968000" y="1243077"/>
                        </a:cubicBezTo>
                        <a:cubicBezTo>
                          <a:pt x="4934077" y="1498550"/>
                          <a:pt x="4939327" y="1667931"/>
                          <a:pt x="4968000" y="1844125"/>
                        </a:cubicBezTo>
                        <a:cubicBezTo>
                          <a:pt x="4996673" y="2020319"/>
                          <a:pt x="4964396" y="2388783"/>
                          <a:pt x="4968000" y="2609096"/>
                        </a:cubicBezTo>
                        <a:cubicBezTo>
                          <a:pt x="4971604" y="2829409"/>
                          <a:pt x="4976760" y="3033682"/>
                          <a:pt x="4968000" y="3251124"/>
                        </a:cubicBezTo>
                        <a:cubicBezTo>
                          <a:pt x="4959240" y="3468566"/>
                          <a:pt x="4977992" y="3691183"/>
                          <a:pt x="4968000" y="4098056"/>
                        </a:cubicBezTo>
                        <a:cubicBezTo>
                          <a:pt x="4800869" y="4086865"/>
                          <a:pt x="4600090" y="4114365"/>
                          <a:pt x="4446360" y="4098056"/>
                        </a:cubicBezTo>
                        <a:cubicBezTo>
                          <a:pt x="4292630" y="4081747"/>
                          <a:pt x="4021256" y="4084632"/>
                          <a:pt x="3775680" y="4098056"/>
                        </a:cubicBezTo>
                        <a:cubicBezTo>
                          <a:pt x="3530104" y="4111480"/>
                          <a:pt x="3280459" y="4106811"/>
                          <a:pt x="3055320" y="4098056"/>
                        </a:cubicBezTo>
                        <a:cubicBezTo>
                          <a:pt x="2830181" y="4089301"/>
                          <a:pt x="2602513" y="4090106"/>
                          <a:pt x="2384640" y="4098056"/>
                        </a:cubicBezTo>
                        <a:cubicBezTo>
                          <a:pt x="2166767" y="4106006"/>
                          <a:pt x="2076648" y="4116145"/>
                          <a:pt x="1863000" y="4098056"/>
                        </a:cubicBezTo>
                        <a:cubicBezTo>
                          <a:pt x="1649352" y="4079967"/>
                          <a:pt x="1385888" y="4095849"/>
                          <a:pt x="1192320" y="4098056"/>
                        </a:cubicBezTo>
                        <a:cubicBezTo>
                          <a:pt x="998752" y="4100263"/>
                          <a:pt x="289971" y="4061619"/>
                          <a:pt x="0" y="4098056"/>
                        </a:cubicBezTo>
                        <a:cubicBezTo>
                          <a:pt x="-29945" y="3825565"/>
                          <a:pt x="26352" y="3603405"/>
                          <a:pt x="0" y="3456027"/>
                        </a:cubicBezTo>
                        <a:cubicBezTo>
                          <a:pt x="-26352" y="3308649"/>
                          <a:pt x="-7622" y="3037014"/>
                          <a:pt x="0" y="2895960"/>
                        </a:cubicBezTo>
                        <a:cubicBezTo>
                          <a:pt x="7622" y="2754906"/>
                          <a:pt x="17289" y="2405754"/>
                          <a:pt x="0" y="2171970"/>
                        </a:cubicBezTo>
                        <a:cubicBezTo>
                          <a:pt x="-17289" y="1938186"/>
                          <a:pt x="14080" y="1806768"/>
                          <a:pt x="0" y="1488960"/>
                        </a:cubicBezTo>
                        <a:cubicBezTo>
                          <a:pt x="-14080" y="1171152"/>
                          <a:pt x="-3963" y="979843"/>
                          <a:pt x="0" y="846932"/>
                        </a:cubicBezTo>
                        <a:cubicBezTo>
                          <a:pt x="3963" y="714021"/>
                          <a:pt x="-190" y="296110"/>
                          <a:pt x="0" y="0"/>
                        </a:cubicBezTo>
                        <a:close/>
                      </a:path>
                      <a:path w="4968000" h="4098056" stroke="0" extrusionOk="0">
                        <a:moveTo>
                          <a:pt x="0" y="0"/>
                        </a:moveTo>
                        <a:cubicBezTo>
                          <a:pt x="146625" y="2529"/>
                          <a:pt x="383697" y="-14358"/>
                          <a:pt x="521640" y="0"/>
                        </a:cubicBezTo>
                        <a:cubicBezTo>
                          <a:pt x="659583" y="14358"/>
                          <a:pt x="935903" y="5076"/>
                          <a:pt x="1242000" y="0"/>
                        </a:cubicBezTo>
                        <a:cubicBezTo>
                          <a:pt x="1548097" y="-5076"/>
                          <a:pt x="1562317" y="2305"/>
                          <a:pt x="1713960" y="0"/>
                        </a:cubicBezTo>
                        <a:cubicBezTo>
                          <a:pt x="1865603" y="-2305"/>
                          <a:pt x="2023132" y="50"/>
                          <a:pt x="2185920" y="0"/>
                        </a:cubicBezTo>
                        <a:cubicBezTo>
                          <a:pt x="2348708" y="-50"/>
                          <a:pt x="2678096" y="-4898"/>
                          <a:pt x="2806920" y="0"/>
                        </a:cubicBezTo>
                        <a:cubicBezTo>
                          <a:pt x="2935744" y="4898"/>
                          <a:pt x="3111863" y="-13738"/>
                          <a:pt x="3378240" y="0"/>
                        </a:cubicBezTo>
                        <a:cubicBezTo>
                          <a:pt x="3644617" y="13738"/>
                          <a:pt x="3862345" y="-4216"/>
                          <a:pt x="4048920" y="0"/>
                        </a:cubicBezTo>
                        <a:cubicBezTo>
                          <a:pt x="4235495" y="4216"/>
                          <a:pt x="4551438" y="-38777"/>
                          <a:pt x="4968000" y="0"/>
                        </a:cubicBezTo>
                        <a:cubicBezTo>
                          <a:pt x="4957602" y="343946"/>
                          <a:pt x="4951503" y="527151"/>
                          <a:pt x="4968000" y="764970"/>
                        </a:cubicBezTo>
                        <a:cubicBezTo>
                          <a:pt x="4984498" y="1002789"/>
                          <a:pt x="4986686" y="1235643"/>
                          <a:pt x="4968000" y="1529941"/>
                        </a:cubicBezTo>
                        <a:cubicBezTo>
                          <a:pt x="4949314" y="1824239"/>
                          <a:pt x="4938087" y="2068992"/>
                          <a:pt x="4968000" y="2212950"/>
                        </a:cubicBezTo>
                        <a:cubicBezTo>
                          <a:pt x="4997913" y="2356908"/>
                          <a:pt x="4938861" y="2559293"/>
                          <a:pt x="4968000" y="2813998"/>
                        </a:cubicBezTo>
                        <a:cubicBezTo>
                          <a:pt x="4997139" y="3068703"/>
                          <a:pt x="4979837" y="3260732"/>
                          <a:pt x="4968000" y="3374066"/>
                        </a:cubicBezTo>
                        <a:cubicBezTo>
                          <a:pt x="4956163" y="3487400"/>
                          <a:pt x="4986651" y="3817726"/>
                          <a:pt x="4968000" y="4098056"/>
                        </a:cubicBezTo>
                        <a:cubicBezTo>
                          <a:pt x="4847555" y="4123352"/>
                          <a:pt x="4621437" y="4089491"/>
                          <a:pt x="4446360" y="4098056"/>
                        </a:cubicBezTo>
                        <a:cubicBezTo>
                          <a:pt x="4271283" y="4106621"/>
                          <a:pt x="4108414" y="4078844"/>
                          <a:pt x="3875040" y="4098056"/>
                        </a:cubicBezTo>
                        <a:cubicBezTo>
                          <a:pt x="3641666" y="4117268"/>
                          <a:pt x="3582334" y="4104573"/>
                          <a:pt x="3353400" y="4098056"/>
                        </a:cubicBezTo>
                        <a:cubicBezTo>
                          <a:pt x="3124466" y="4091539"/>
                          <a:pt x="2882283" y="4132008"/>
                          <a:pt x="2633040" y="4098056"/>
                        </a:cubicBezTo>
                        <a:cubicBezTo>
                          <a:pt x="2383797" y="4064104"/>
                          <a:pt x="2215613" y="4092768"/>
                          <a:pt x="1962360" y="4098056"/>
                        </a:cubicBezTo>
                        <a:cubicBezTo>
                          <a:pt x="1709107" y="4103344"/>
                          <a:pt x="1630849" y="4118113"/>
                          <a:pt x="1490400" y="4098056"/>
                        </a:cubicBezTo>
                        <a:cubicBezTo>
                          <a:pt x="1349951" y="4077999"/>
                          <a:pt x="1154688" y="4084208"/>
                          <a:pt x="869400" y="4098056"/>
                        </a:cubicBezTo>
                        <a:cubicBezTo>
                          <a:pt x="584112" y="4111904"/>
                          <a:pt x="175638" y="4084970"/>
                          <a:pt x="0" y="4098056"/>
                        </a:cubicBezTo>
                        <a:cubicBezTo>
                          <a:pt x="-8985" y="3902589"/>
                          <a:pt x="-12938" y="3788070"/>
                          <a:pt x="0" y="3537988"/>
                        </a:cubicBezTo>
                        <a:cubicBezTo>
                          <a:pt x="12938" y="3287906"/>
                          <a:pt x="8749" y="3098370"/>
                          <a:pt x="0" y="2895960"/>
                        </a:cubicBezTo>
                        <a:cubicBezTo>
                          <a:pt x="-8749" y="2693550"/>
                          <a:pt x="-22903" y="2369466"/>
                          <a:pt x="0" y="2171970"/>
                        </a:cubicBezTo>
                        <a:cubicBezTo>
                          <a:pt x="22903" y="1974474"/>
                          <a:pt x="-26824" y="1775922"/>
                          <a:pt x="0" y="1488960"/>
                        </a:cubicBezTo>
                        <a:cubicBezTo>
                          <a:pt x="26824" y="1201998"/>
                          <a:pt x="-22720" y="1078877"/>
                          <a:pt x="0" y="764970"/>
                        </a:cubicBezTo>
                        <a:cubicBezTo>
                          <a:pt x="22720" y="451063"/>
                          <a:pt x="-221" y="17586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Heute ist sie...</a:t>
            </a: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selbstbewusst / stark</a:t>
            </a: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„Ich bin sehr stark.“ (Z. 9)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„Jetzt stehe ich offen da und denke mal, </a:t>
            </a:r>
            <a:r>
              <a:rPr lang="de-DE" sz="1500" dirty="0" err="1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daß</a:t>
            </a: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sie mich beneiden.“ (Z. 14)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Ich habe vor nichts mehr Angst“ (Z. 39)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sie „durchschaut“ Menschen</a:t>
            </a: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„Mich verarscht keiner so leicht.“ (Z. 30)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unabhängig</a:t>
            </a: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„...brauche ich niemanden ...“ (Z. 8)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„Ich bin weggegangen und habe den Psychologen sofort vergessen.“ (Z. 36)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zielorientiert</a:t>
            </a: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„Ich habe ein Ziel.“ (Z. 38)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Lucida Handwriting" panose="03010101010101010101" pitchFamily="66" charset="77"/>
              <a:buChar char="-"/>
            </a:pPr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unsicher</a:t>
            </a:r>
          </a:p>
          <a:p>
            <a:pPr marL="342900" lvl="0" indent="-342900">
              <a:buClr>
                <a:srgbClr val="0070C0"/>
              </a:buClr>
              <a:buFont typeface="Wingdings" pitchFamily="2" charset="2"/>
              <a:buChar char=""/>
            </a:pPr>
            <a:r>
              <a:rPr lang="de-DE" sz="15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„Aber eben, wie Leben sein soll, das weiß ich auch nicht.“ (Z. 25 und 26)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/>
            <a:r>
              <a:rPr lang="de-DE" sz="15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228600">
              <a:spcAft>
                <a:spcPts val="600"/>
              </a:spcAft>
            </a:pPr>
            <a:r>
              <a:rPr lang="de-DE" sz="1500" i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de-DE" sz="15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E3FCBEE-CD47-274B-B234-AD5545F7773C}"/>
              </a:ext>
            </a:extLst>
          </p:cNvPr>
          <p:cNvSpPr txBox="1"/>
          <p:nvPr/>
        </p:nvSpPr>
        <p:spPr>
          <a:xfrm>
            <a:off x="770562" y="3475896"/>
            <a:ext cx="4973014" cy="1765682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3014"/>
                      <a:gd name="connsiteY0" fmla="*/ 0 h 1765682"/>
                      <a:gd name="connsiteX1" fmla="*/ 571897 w 4973014"/>
                      <a:gd name="connsiteY1" fmla="*/ 0 h 1765682"/>
                      <a:gd name="connsiteX2" fmla="*/ 1193523 w 4973014"/>
                      <a:gd name="connsiteY2" fmla="*/ 0 h 1765682"/>
                      <a:gd name="connsiteX3" fmla="*/ 1715690 w 4973014"/>
                      <a:gd name="connsiteY3" fmla="*/ 0 h 1765682"/>
                      <a:gd name="connsiteX4" fmla="*/ 2387047 w 4973014"/>
                      <a:gd name="connsiteY4" fmla="*/ 0 h 1765682"/>
                      <a:gd name="connsiteX5" fmla="*/ 3058404 w 4973014"/>
                      <a:gd name="connsiteY5" fmla="*/ 0 h 1765682"/>
                      <a:gd name="connsiteX6" fmla="*/ 3680030 w 4973014"/>
                      <a:gd name="connsiteY6" fmla="*/ 0 h 1765682"/>
                      <a:gd name="connsiteX7" fmla="*/ 4152467 w 4973014"/>
                      <a:gd name="connsiteY7" fmla="*/ 0 h 1765682"/>
                      <a:gd name="connsiteX8" fmla="*/ 4973014 w 4973014"/>
                      <a:gd name="connsiteY8" fmla="*/ 0 h 1765682"/>
                      <a:gd name="connsiteX9" fmla="*/ 4973014 w 4973014"/>
                      <a:gd name="connsiteY9" fmla="*/ 535590 h 1765682"/>
                      <a:gd name="connsiteX10" fmla="*/ 4973014 w 4973014"/>
                      <a:gd name="connsiteY10" fmla="*/ 1088837 h 1765682"/>
                      <a:gd name="connsiteX11" fmla="*/ 4973014 w 4973014"/>
                      <a:gd name="connsiteY11" fmla="*/ 1765682 h 1765682"/>
                      <a:gd name="connsiteX12" fmla="*/ 4301657 w 4973014"/>
                      <a:gd name="connsiteY12" fmla="*/ 1765682 h 1765682"/>
                      <a:gd name="connsiteX13" fmla="*/ 3580570 w 4973014"/>
                      <a:gd name="connsiteY13" fmla="*/ 1765682 h 1765682"/>
                      <a:gd name="connsiteX14" fmla="*/ 2958943 w 4973014"/>
                      <a:gd name="connsiteY14" fmla="*/ 1765682 h 1765682"/>
                      <a:gd name="connsiteX15" fmla="*/ 2237856 w 4973014"/>
                      <a:gd name="connsiteY15" fmla="*/ 1765682 h 1765682"/>
                      <a:gd name="connsiteX16" fmla="*/ 1715690 w 4973014"/>
                      <a:gd name="connsiteY16" fmla="*/ 1765682 h 1765682"/>
                      <a:gd name="connsiteX17" fmla="*/ 1094063 w 4973014"/>
                      <a:gd name="connsiteY17" fmla="*/ 1765682 h 1765682"/>
                      <a:gd name="connsiteX18" fmla="*/ 0 w 4973014"/>
                      <a:gd name="connsiteY18" fmla="*/ 1765682 h 1765682"/>
                      <a:gd name="connsiteX19" fmla="*/ 0 w 4973014"/>
                      <a:gd name="connsiteY19" fmla="*/ 1194778 h 1765682"/>
                      <a:gd name="connsiteX20" fmla="*/ 0 w 4973014"/>
                      <a:gd name="connsiteY20" fmla="*/ 659188 h 1765682"/>
                      <a:gd name="connsiteX21" fmla="*/ 0 w 4973014"/>
                      <a:gd name="connsiteY21" fmla="*/ 0 h 1765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4973014" h="1765682" fill="none" extrusionOk="0">
                        <a:moveTo>
                          <a:pt x="0" y="0"/>
                        </a:moveTo>
                        <a:cubicBezTo>
                          <a:pt x="257682" y="-4178"/>
                          <a:pt x="400786" y="12509"/>
                          <a:pt x="571897" y="0"/>
                        </a:cubicBezTo>
                        <a:cubicBezTo>
                          <a:pt x="743008" y="-12509"/>
                          <a:pt x="904785" y="-15861"/>
                          <a:pt x="1193523" y="0"/>
                        </a:cubicBezTo>
                        <a:cubicBezTo>
                          <a:pt x="1482261" y="15861"/>
                          <a:pt x="1552045" y="10318"/>
                          <a:pt x="1715690" y="0"/>
                        </a:cubicBezTo>
                        <a:cubicBezTo>
                          <a:pt x="1879335" y="-10318"/>
                          <a:pt x="2151447" y="-17600"/>
                          <a:pt x="2387047" y="0"/>
                        </a:cubicBezTo>
                        <a:cubicBezTo>
                          <a:pt x="2622647" y="17600"/>
                          <a:pt x="2842000" y="-15597"/>
                          <a:pt x="3058404" y="0"/>
                        </a:cubicBezTo>
                        <a:cubicBezTo>
                          <a:pt x="3274808" y="15597"/>
                          <a:pt x="3470731" y="7375"/>
                          <a:pt x="3680030" y="0"/>
                        </a:cubicBezTo>
                        <a:cubicBezTo>
                          <a:pt x="3889329" y="-7375"/>
                          <a:pt x="3940106" y="10467"/>
                          <a:pt x="4152467" y="0"/>
                        </a:cubicBezTo>
                        <a:cubicBezTo>
                          <a:pt x="4364828" y="-10467"/>
                          <a:pt x="4645097" y="26109"/>
                          <a:pt x="4973014" y="0"/>
                        </a:cubicBezTo>
                        <a:cubicBezTo>
                          <a:pt x="4952989" y="129491"/>
                          <a:pt x="4961507" y="405411"/>
                          <a:pt x="4973014" y="535590"/>
                        </a:cubicBezTo>
                        <a:cubicBezTo>
                          <a:pt x="4984522" y="665769"/>
                          <a:pt x="4964436" y="835304"/>
                          <a:pt x="4973014" y="1088837"/>
                        </a:cubicBezTo>
                        <a:cubicBezTo>
                          <a:pt x="4981592" y="1342370"/>
                          <a:pt x="4943297" y="1438518"/>
                          <a:pt x="4973014" y="1765682"/>
                        </a:cubicBezTo>
                        <a:cubicBezTo>
                          <a:pt x="4741856" y="1785185"/>
                          <a:pt x="4633081" y="1760546"/>
                          <a:pt x="4301657" y="1765682"/>
                        </a:cubicBezTo>
                        <a:cubicBezTo>
                          <a:pt x="3970233" y="1770818"/>
                          <a:pt x="3921003" y="1772242"/>
                          <a:pt x="3580570" y="1765682"/>
                        </a:cubicBezTo>
                        <a:cubicBezTo>
                          <a:pt x="3240137" y="1759122"/>
                          <a:pt x="3139292" y="1743682"/>
                          <a:pt x="2958943" y="1765682"/>
                        </a:cubicBezTo>
                        <a:cubicBezTo>
                          <a:pt x="2778594" y="1787682"/>
                          <a:pt x="2563677" y="1734370"/>
                          <a:pt x="2237856" y="1765682"/>
                        </a:cubicBezTo>
                        <a:cubicBezTo>
                          <a:pt x="1912035" y="1796994"/>
                          <a:pt x="1886144" y="1742153"/>
                          <a:pt x="1715690" y="1765682"/>
                        </a:cubicBezTo>
                        <a:cubicBezTo>
                          <a:pt x="1545236" y="1789211"/>
                          <a:pt x="1294849" y="1745026"/>
                          <a:pt x="1094063" y="1765682"/>
                        </a:cubicBezTo>
                        <a:cubicBezTo>
                          <a:pt x="893277" y="1786338"/>
                          <a:pt x="383252" y="1742565"/>
                          <a:pt x="0" y="1765682"/>
                        </a:cubicBezTo>
                        <a:cubicBezTo>
                          <a:pt x="-20653" y="1560551"/>
                          <a:pt x="22793" y="1460188"/>
                          <a:pt x="0" y="1194778"/>
                        </a:cubicBezTo>
                        <a:cubicBezTo>
                          <a:pt x="-22793" y="929368"/>
                          <a:pt x="3504" y="910962"/>
                          <a:pt x="0" y="659188"/>
                        </a:cubicBezTo>
                        <a:cubicBezTo>
                          <a:pt x="-3504" y="407414"/>
                          <a:pt x="8717" y="273510"/>
                          <a:pt x="0" y="0"/>
                        </a:cubicBezTo>
                        <a:close/>
                      </a:path>
                      <a:path w="4973014" h="1765682" stroke="0" extrusionOk="0">
                        <a:moveTo>
                          <a:pt x="0" y="0"/>
                        </a:moveTo>
                        <a:cubicBezTo>
                          <a:pt x="146686" y="-15379"/>
                          <a:pt x="361350" y="-11555"/>
                          <a:pt x="522166" y="0"/>
                        </a:cubicBezTo>
                        <a:cubicBezTo>
                          <a:pt x="682982" y="11555"/>
                          <a:pt x="1022415" y="-17507"/>
                          <a:pt x="1243254" y="0"/>
                        </a:cubicBezTo>
                        <a:cubicBezTo>
                          <a:pt x="1464093" y="17507"/>
                          <a:pt x="1562157" y="-3906"/>
                          <a:pt x="1715690" y="0"/>
                        </a:cubicBezTo>
                        <a:cubicBezTo>
                          <a:pt x="1869223" y="3906"/>
                          <a:pt x="1953042" y="6937"/>
                          <a:pt x="2188126" y="0"/>
                        </a:cubicBezTo>
                        <a:cubicBezTo>
                          <a:pt x="2423210" y="-6937"/>
                          <a:pt x="2500310" y="-4781"/>
                          <a:pt x="2809753" y="0"/>
                        </a:cubicBezTo>
                        <a:cubicBezTo>
                          <a:pt x="3119196" y="4781"/>
                          <a:pt x="3142894" y="-7879"/>
                          <a:pt x="3381650" y="0"/>
                        </a:cubicBezTo>
                        <a:cubicBezTo>
                          <a:pt x="3620406" y="7879"/>
                          <a:pt x="3854966" y="14943"/>
                          <a:pt x="4053006" y="0"/>
                        </a:cubicBezTo>
                        <a:cubicBezTo>
                          <a:pt x="4251046" y="-14943"/>
                          <a:pt x="4753011" y="-27268"/>
                          <a:pt x="4973014" y="0"/>
                        </a:cubicBezTo>
                        <a:cubicBezTo>
                          <a:pt x="4973860" y="153408"/>
                          <a:pt x="4981510" y="317343"/>
                          <a:pt x="4973014" y="623874"/>
                        </a:cubicBezTo>
                        <a:cubicBezTo>
                          <a:pt x="4964518" y="930405"/>
                          <a:pt x="4954579" y="1052048"/>
                          <a:pt x="4973014" y="1247749"/>
                        </a:cubicBezTo>
                        <a:cubicBezTo>
                          <a:pt x="4991449" y="1443451"/>
                          <a:pt x="4974330" y="1507343"/>
                          <a:pt x="4973014" y="1765682"/>
                        </a:cubicBezTo>
                        <a:cubicBezTo>
                          <a:pt x="4803707" y="1788101"/>
                          <a:pt x="4597309" y="1767271"/>
                          <a:pt x="4450848" y="1765682"/>
                        </a:cubicBezTo>
                        <a:cubicBezTo>
                          <a:pt x="4304387" y="1764093"/>
                          <a:pt x="4173302" y="1747943"/>
                          <a:pt x="3928681" y="1765682"/>
                        </a:cubicBezTo>
                        <a:cubicBezTo>
                          <a:pt x="3684060" y="1783421"/>
                          <a:pt x="3640627" y="1771438"/>
                          <a:pt x="3356784" y="1765682"/>
                        </a:cubicBezTo>
                        <a:cubicBezTo>
                          <a:pt x="3072941" y="1759926"/>
                          <a:pt x="3016049" y="1781156"/>
                          <a:pt x="2884348" y="1765682"/>
                        </a:cubicBezTo>
                        <a:cubicBezTo>
                          <a:pt x="2752647" y="1750208"/>
                          <a:pt x="2587253" y="1765183"/>
                          <a:pt x="2312452" y="1765682"/>
                        </a:cubicBezTo>
                        <a:cubicBezTo>
                          <a:pt x="2037651" y="1766181"/>
                          <a:pt x="1933994" y="1773003"/>
                          <a:pt x="1790285" y="1765682"/>
                        </a:cubicBezTo>
                        <a:cubicBezTo>
                          <a:pt x="1646576" y="1758361"/>
                          <a:pt x="1221630" y="1788862"/>
                          <a:pt x="1069198" y="1765682"/>
                        </a:cubicBezTo>
                        <a:cubicBezTo>
                          <a:pt x="916766" y="1742502"/>
                          <a:pt x="311976" y="1729556"/>
                          <a:pt x="0" y="1765682"/>
                        </a:cubicBezTo>
                        <a:cubicBezTo>
                          <a:pt x="14058" y="1643134"/>
                          <a:pt x="24766" y="1405586"/>
                          <a:pt x="0" y="1230092"/>
                        </a:cubicBezTo>
                        <a:cubicBezTo>
                          <a:pt x="-24766" y="1054598"/>
                          <a:pt x="6640" y="893472"/>
                          <a:pt x="0" y="694502"/>
                        </a:cubicBezTo>
                        <a:cubicBezTo>
                          <a:pt x="-6640" y="495532"/>
                          <a:pt x="-1194" y="23920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Früher war sie ... unsicher.</a:t>
            </a:r>
          </a:p>
          <a:p>
            <a:pPr marL="342900" lvl="0" indent="-342900">
              <a:spcAft>
                <a:spcPts val="600"/>
              </a:spcAft>
              <a:buFont typeface="Wingdings" pitchFamily="2" charset="2"/>
              <a:buChar char=""/>
            </a:pPr>
            <a:r>
              <a:rPr lang="de-DE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„Mal ging es mir gut, und im nächsten Moment musste ich heulen und wusste nicht warum.“ (Z. 21 und 22)</a:t>
            </a:r>
            <a:endParaRPr lang="de-D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22" name="Textfeld 7">
            <a:extLst>
              <a:ext uri="{FF2B5EF4-FFF2-40B4-BE49-F238E27FC236}">
                <a16:creationId xmlns:a16="http://schemas.microsoft.com/office/drawing/2014/main" id="{3EA1B415-CF5E-664A-B964-C4E65C69007D}"/>
              </a:ext>
            </a:extLst>
          </p:cNvPr>
          <p:cNvSpPr txBox="1"/>
          <p:nvPr/>
        </p:nvSpPr>
        <p:spPr>
          <a:xfrm>
            <a:off x="770562" y="2360940"/>
            <a:ext cx="4973014" cy="730171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4973014"/>
                      <a:gd name="connsiteY0" fmla="*/ 0 h 730171"/>
                      <a:gd name="connsiteX1" fmla="*/ 472436 w 4973014"/>
                      <a:gd name="connsiteY1" fmla="*/ 0 h 730171"/>
                      <a:gd name="connsiteX2" fmla="*/ 994603 w 4973014"/>
                      <a:gd name="connsiteY2" fmla="*/ 0 h 730171"/>
                      <a:gd name="connsiteX3" fmla="*/ 1516769 w 4973014"/>
                      <a:gd name="connsiteY3" fmla="*/ 0 h 730171"/>
                      <a:gd name="connsiteX4" fmla="*/ 2138396 w 4973014"/>
                      <a:gd name="connsiteY4" fmla="*/ 0 h 730171"/>
                      <a:gd name="connsiteX5" fmla="*/ 2660562 w 4973014"/>
                      <a:gd name="connsiteY5" fmla="*/ 0 h 730171"/>
                      <a:gd name="connsiteX6" fmla="*/ 3331919 w 4973014"/>
                      <a:gd name="connsiteY6" fmla="*/ 0 h 730171"/>
                      <a:gd name="connsiteX7" fmla="*/ 4003276 w 4973014"/>
                      <a:gd name="connsiteY7" fmla="*/ 0 h 730171"/>
                      <a:gd name="connsiteX8" fmla="*/ 4973014 w 4973014"/>
                      <a:gd name="connsiteY8" fmla="*/ 0 h 730171"/>
                      <a:gd name="connsiteX9" fmla="*/ 4973014 w 4973014"/>
                      <a:gd name="connsiteY9" fmla="*/ 343180 h 730171"/>
                      <a:gd name="connsiteX10" fmla="*/ 4973014 w 4973014"/>
                      <a:gd name="connsiteY10" fmla="*/ 730171 h 730171"/>
                      <a:gd name="connsiteX11" fmla="*/ 4251927 w 4973014"/>
                      <a:gd name="connsiteY11" fmla="*/ 730171 h 730171"/>
                      <a:gd name="connsiteX12" fmla="*/ 3779491 w 4973014"/>
                      <a:gd name="connsiteY12" fmla="*/ 730171 h 730171"/>
                      <a:gd name="connsiteX13" fmla="*/ 3157864 w 4973014"/>
                      <a:gd name="connsiteY13" fmla="*/ 730171 h 730171"/>
                      <a:gd name="connsiteX14" fmla="*/ 2536237 w 4973014"/>
                      <a:gd name="connsiteY14" fmla="*/ 730171 h 730171"/>
                      <a:gd name="connsiteX15" fmla="*/ 1815150 w 4973014"/>
                      <a:gd name="connsiteY15" fmla="*/ 730171 h 730171"/>
                      <a:gd name="connsiteX16" fmla="*/ 1193523 w 4973014"/>
                      <a:gd name="connsiteY16" fmla="*/ 730171 h 730171"/>
                      <a:gd name="connsiteX17" fmla="*/ 0 w 4973014"/>
                      <a:gd name="connsiteY17" fmla="*/ 730171 h 730171"/>
                      <a:gd name="connsiteX18" fmla="*/ 0 w 4973014"/>
                      <a:gd name="connsiteY18" fmla="*/ 379689 h 730171"/>
                      <a:gd name="connsiteX19" fmla="*/ 0 w 4973014"/>
                      <a:gd name="connsiteY19" fmla="*/ 0 h 730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3014" h="730171" fill="none" extrusionOk="0">
                        <a:moveTo>
                          <a:pt x="0" y="0"/>
                        </a:moveTo>
                        <a:cubicBezTo>
                          <a:pt x="118682" y="4583"/>
                          <a:pt x="240497" y="-8405"/>
                          <a:pt x="472436" y="0"/>
                        </a:cubicBezTo>
                        <a:cubicBezTo>
                          <a:pt x="704375" y="8405"/>
                          <a:pt x="775369" y="10401"/>
                          <a:pt x="994603" y="0"/>
                        </a:cubicBezTo>
                        <a:cubicBezTo>
                          <a:pt x="1213837" y="-10401"/>
                          <a:pt x="1337378" y="20319"/>
                          <a:pt x="1516769" y="0"/>
                        </a:cubicBezTo>
                        <a:cubicBezTo>
                          <a:pt x="1696160" y="-20319"/>
                          <a:pt x="1848744" y="-20801"/>
                          <a:pt x="2138396" y="0"/>
                        </a:cubicBezTo>
                        <a:cubicBezTo>
                          <a:pt x="2428048" y="20801"/>
                          <a:pt x="2504662" y="16798"/>
                          <a:pt x="2660562" y="0"/>
                        </a:cubicBezTo>
                        <a:cubicBezTo>
                          <a:pt x="2816462" y="-16798"/>
                          <a:pt x="3096319" y="-17600"/>
                          <a:pt x="3331919" y="0"/>
                        </a:cubicBezTo>
                        <a:cubicBezTo>
                          <a:pt x="3567519" y="17600"/>
                          <a:pt x="3786872" y="-15597"/>
                          <a:pt x="4003276" y="0"/>
                        </a:cubicBezTo>
                        <a:cubicBezTo>
                          <a:pt x="4219680" y="15597"/>
                          <a:pt x="4523599" y="-43189"/>
                          <a:pt x="4973014" y="0"/>
                        </a:cubicBezTo>
                        <a:cubicBezTo>
                          <a:pt x="4987391" y="109090"/>
                          <a:pt x="4987014" y="210542"/>
                          <a:pt x="4973014" y="343180"/>
                        </a:cubicBezTo>
                        <a:cubicBezTo>
                          <a:pt x="4959014" y="475818"/>
                          <a:pt x="4956312" y="592026"/>
                          <a:pt x="4973014" y="730171"/>
                        </a:cubicBezTo>
                        <a:cubicBezTo>
                          <a:pt x="4828365" y="740947"/>
                          <a:pt x="4518146" y="742535"/>
                          <a:pt x="4251927" y="730171"/>
                        </a:cubicBezTo>
                        <a:cubicBezTo>
                          <a:pt x="3985708" y="717807"/>
                          <a:pt x="3907160" y="711229"/>
                          <a:pt x="3779491" y="730171"/>
                        </a:cubicBezTo>
                        <a:cubicBezTo>
                          <a:pt x="3651822" y="749113"/>
                          <a:pt x="3391181" y="703373"/>
                          <a:pt x="3157864" y="730171"/>
                        </a:cubicBezTo>
                        <a:cubicBezTo>
                          <a:pt x="2924547" y="756969"/>
                          <a:pt x="2799642" y="740852"/>
                          <a:pt x="2536237" y="730171"/>
                        </a:cubicBezTo>
                        <a:cubicBezTo>
                          <a:pt x="2272832" y="719490"/>
                          <a:pt x="2155583" y="736731"/>
                          <a:pt x="1815150" y="730171"/>
                        </a:cubicBezTo>
                        <a:cubicBezTo>
                          <a:pt x="1474717" y="723611"/>
                          <a:pt x="1373872" y="708171"/>
                          <a:pt x="1193523" y="730171"/>
                        </a:cubicBezTo>
                        <a:cubicBezTo>
                          <a:pt x="1013174" y="752171"/>
                          <a:pt x="379636" y="692549"/>
                          <a:pt x="0" y="730171"/>
                        </a:cubicBezTo>
                        <a:cubicBezTo>
                          <a:pt x="1537" y="658706"/>
                          <a:pt x="-14857" y="525218"/>
                          <a:pt x="0" y="379689"/>
                        </a:cubicBezTo>
                        <a:cubicBezTo>
                          <a:pt x="14857" y="234160"/>
                          <a:pt x="-16843" y="180071"/>
                          <a:pt x="0" y="0"/>
                        </a:cubicBezTo>
                        <a:close/>
                      </a:path>
                      <a:path w="4973014" h="730171" stroke="0" extrusionOk="0">
                        <a:moveTo>
                          <a:pt x="0" y="0"/>
                        </a:moveTo>
                        <a:cubicBezTo>
                          <a:pt x="146686" y="-15379"/>
                          <a:pt x="361350" y="-11555"/>
                          <a:pt x="522166" y="0"/>
                        </a:cubicBezTo>
                        <a:cubicBezTo>
                          <a:pt x="682982" y="11555"/>
                          <a:pt x="1022415" y="-17507"/>
                          <a:pt x="1243254" y="0"/>
                        </a:cubicBezTo>
                        <a:cubicBezTo>
                          <a:pt x="1464093" y="17507"/>
                          <a:pt x="1562157" y="-3906"/>
                          <a:pt x="1715690" y="0"/>
                        </a:cubicBezTo>
                        <a:cubicBezTo>
                          <a:pt x="1869223" y="3906"/>
                          <a:pt x="1953042" y="6937"/>
                          <a:pt x="2188126" y="0"/>
                        </a:cubicBezTo>
                        <a:cubicBezTo>
                          <a:pt x="2423210" y="-6937"/>
                          <a:pt x="2500310" y="-4781"/>
                          <a:pt x="2809753" y="0"/>
                        </a:cubicBezTo>
                        <a:cubicBezTo>
                          <a:pt x="3119196" y="4781"/>
                          <a:pt x="3142894" y="-7879"/>
                          <a:pt x="3381650" y="0"/>
                        </a:cubicBezTo>
                        <a:cubicBezTo>
                          <a:pt x="3620406" y="7879"/>
                          <a:pt x="3854966" y="14943"/>
                          <a:pt x="4053006" y="0"/>
                        </a:cubicBezTo>
                        <a:cubicBezTo>
                          <a:pt x="4251046" y="-14943"/>
                          <a:pt x="4753011" y="-27268"/>
                          <a:pt x="4973014" y="0"/>
                        </a:cubicBezTo>
                        <a:cubicBezTo>
                          <a:pt x="4967843" y="110561"/>
                          <a:pt x="4963130" y="209861"/>
                          <a:pt x="4973014" y="379689"/>
                        </a:cubicBezTo>
                        <a:cubicBezTo>
                          <a:pt x="4982898" y="549517"/>
                          <a:pt x="4980775" y="602578"/>
                          <a:pt x="4973014" y="730171"/>
                        </a:cubicBezTo>
                        <a:cubicBezTo>
                          <a:pt x="4833854" y="719784"/>
                          <a:pt x="4528661" y="744512"/>
                          <a:pt x="4351387" y="730171"/>
                        </a:cubicBezTo>
                        <a:cubicBezTo>
                          <a:pt x="4174113" y="715830"/>
                          <a:pt x="3950273" y="714073"/>
                          <a:pt x="3779491" y="730171"/>
                        </a:cubicBezTo>
                        <a:cubicBezTo>
                          <a:pt x="3608709" y="746269"/>
                          <a:pt x="3501945" y="712432"/>
                          <a:pt x="3257324" y="730171"/>
                        </a:cubicBezTo>
                        <a:cubicBezTo>
                          <a:pt x="3012703" y="747910"/>
                          <a:pt x="2968672" y="728730"/>
                          <a:pt x="2685428" y="730171"/>
                        </a:cubicBezTo>
                        <a:cubicBezTo>
                          <a:pt x="2402184" y="731612"/>
                          <a:pt x="2349581" y="746979"/>
                          <a:pt x="2212991" y="730171"/>
                        </a:cubicBezTo>
                        <a:cubicBezTo>
                          <a:pt x="2076401" y="713363"/>
                          <a:pt x="1915896" y="729672"/>
                          <a:pt x="1641095" y="730171"/>
                        </a:cubicBezTo>
                        <a:cubicBezTo>
                          <a:pt x="1366294" y="730670"/>
                          <a:pt x="1262637" y="737492"/>
                          <a:pt x="1118928" y="730171"/>
                        </a:cubicBezTo>
                        <a:cubicBezTo>
                          <a:pt x="975219" y="722850"/>
                          <a:pt x="501099" y="686151"/>
                          <a:pt x="0" y="730171"/>
                        </a:cubicBezTo>
                        <a:cubicBezTo>
                          <a:pt x="11271" y="580821"/>
                          <a:pt x="-17481" y="506833"/>
                          <a:pt x="0" y="357784"/>
                        </a:cubicBezTo>
                        <a:cubicBezTo>
                          <a:pt x="17481" y="208735"/>
                          <a:pt x="5702" y="1057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sagt die Figur über ihren </a:t>
            </a:r>
            <a:r>
              <a:rPr lang="de-DE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Charakter</a:t>
            </a: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>
              <a:spcAft>
                <a:spcPts val="600"/>
              </a:spcAft>
            </a:pPr>
            <a:r>
              <a:rPr lang="de-D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EDF3B95-B0A6-7D4A-A0E4-931A7542BD6A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3308329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1860186-C0B5-8644-BB0B-B5C1B616B58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95"/>
          <a:stretch/>
        </p:blipFill>
        <p:spPr bwMode="auto">
          <a:xfrm>
            <a:off x="0" y="0"/>
            <a:ext cx="12192000" cy="2095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8591AB3B-673A-4249-A4CE-8E07F1497A9C}"/>
              </a:ext>
            </a:extLst>
          </p:cNvPr>
          <p:cNvGrpSpPr/>
          <p:nvPr/>
        </p:nvGrpSpPr>
        <p:grpSpPr>
          <a:xfrm>
            <a:off x="770562" y="5976696"/>
            <a:ext cx="10096072" cy="477520"/>
            <a:chOff x="720780" y="5884549"/>
            <a:chExt cx="10096072" cy="477520"/>
          </a:xfrm>
        </p:grpSpPr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E79D8147-769A-964C-8B9E-DC1B0028667C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617"/>
            <a:stretch/>
          </p:blipFill>
          <p:spPr bwMode="auto">
            <a:xfrm>
              <a:off x="720780" y="5884549"/>
              <a:ext cx="1308735" cy="47752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2A6DC0F9-6832-2B48-B895-C9CBF06EF48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5" y="6120381"/>
              <a:ext cx="590550" cy="206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5FEC2FA6-F828-054A-A6AC-665E98BA1229}"/>
                </a:ext>
              </a:extLst>
            </p:cNvPr>
            <p:cNvSpPr txBox="1"/>
            <p:nvPr/>
          </p:nvSpPr>
          <p:spPr>
            <a:xfrm>
              <a:off x="7201760" y="6085070"/>
              <a:ext cx="36150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cc-by-4.0 |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tabletBW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• 2BFS • Baden-Württemberg</a:t>
              </a:r>
              <a:endParaRPr lang="de-DE" dirty="0"/>
            </a:p>
          </p:txBody>
        </p:sp>
      </p:grpSp>
      <p:sp>
        <p:nvSpPr>
          <p:cNvPr id="24" name="Textfeld 10">
            <a:extLst>
              <a:ext uri="{FF2B5EF4-FFF2-40B4-BE49-F238E27FC236}">
                <a16:creationId xmlns:a16="http://schemas.microsoft.com/office/drawing/2014/main" id="{5E734D0B-2B46-9E40-B5BC-14F37C88369C}"/>
              </a:ext>
            </a:extLst>
          </p:cNvPr>
          <p:cNvSpPr txBox="1"/>
          <p:nvPr/>
        </p:nvSpPr>
        <p:spPr>
          <a:xfrm>
            <a:off x="1260000" y="2880000"/>
            <a:ext cx="9720000" cy="1800000"/>
          </a:xfrm>
          <a:prstGeom prst="rect">
            <a:avLst/>
          </a:prstGeom>
          <a:solidFill>
            <a:schemeClr val="lt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9720000"/>
                      <a:gd name="connsiteY0" fmla="*/ 0 h 1800000"/>
                      <a:gd name="connsiteX1" fmla="*/ 888686 w 9720000"/>
                      <a:gd name="connsiteY1" fmla="*/ 0 h 1800000"/>
                      <a:gd name="connsiteX2" fmla="*/ 1485771 w 9720000"/>
                      <a:gd name="connsiteY2" fmla="*/ 0 h 1800000"/>
                      <a:gd name="connsiteX3" fmla="*/ 1888457 w 9720000"/>
                      <a:gd name="connsiteY3" fmla="*/ 0 h 1800000"/>
                      <a:gd name="connsiteX4" fmla="*/ 2679943 w 9720000"/>
                      <a:gd name="connsiteY4" fmla="*/ 0 h 1800000"/>
                      <a:gd name="connsiteX5" fmla="*/ 3568629 w 9720000"/>
                      <a:gd name="connsiteY5" fmla="*/ 0 h 1800000"/>
                      <a:gd name="connsiteX6" fmla="*/ 4262914 w 9720000"/>
                      <a:gd name="connsiteY6" fmla="*/ 0 h 1800000"/>
                      <a:gd name="connsiteX7" fmla="*/ 4762800 w 9720000"/>
                      <a:gd name="connsiteY7" fmla="*/ 0 h 1800000"/>
                      <a:gd name="connsiteX8" fmla="*/ 5165486 w 9720000"/>
                      <a:gd name="connsiteY8" fmla="*/ 0 h 1800000"/>
                      <a:gd name="connsiteX9" fmla="*/ 6054171 w 9720000"/>
                      <a:gd name="connsiteY9" fmla="*/ 0 h 1800000"/>
                      <a:gd name="connsiteX10" fmla="*/ 6651257 w 9720000"/>
                      <a:gd name="connsiteY10" fmla="*/ 0 h 1800000"/>
                      <a:gd name="connsiteX11" fmla="*/ 7539943 w 9720000"/>
                      <a:gd name="connsiteY11" fmla="*/ 0 h 1800000"/>
                      <a:gd name="connsiteX12" fmla="*/ 7942629 w 9720000"/>
                      <a:gd name="connsiteY12" fmla="*/ 0 h 1800000"/>
                      <a:gd name="connsiteX13" fmla="*/ 8442514 w 9720000"/>
                      <a:gd name="connsiteY13" fmla="*/ 0 h 1800000"/>
                      <a:gd name="connsiteX14" fmla="*/ 9720000 w 9720000"/>
                      <a:gd name="connsiteY14" fmla="*/ 0 h 1800000"/>
                      <a:gd name="connsiteX15" fmla="*/ 9720000 w 9720000"/>
                      <a:gd name="connsiteY15" fmla="*/ 636000 h 1800000"/>
                      <a:gd name="connsiteX16" fmla="*/ 9720000 w 9720000"/>
                      <a:gd name="connsiteY16" fmla="*/ 1236000 h 1800000"/>
                      <a:gd name="connsiteX17" fmla="*/ 9720000 w 9720000"/>
                      <a:gd name="connsiteY17" fmla="*/ 1800000 h 1800000"/>
                      <a:gd name="connsiteX18" fmla="*/ 9220114 w 9720000"/>
                      <a:gd name="connsiteY18" fmla="*/ 1800000 h 1800000"/>
                      <a:gd name="connsiteX19" fmla="*/ 8720229 w 9720000"/>
                      <a:gd name="connsiteY19" fmla="*/ 1800000 h 1800000"/>
                      <a:gd name="connsiteX20" fmla="*/ 8123143 w 9720000"/>
                      <a:gd name="connsiteY20" fmla="*/ 1800000 h 1800000"/>
                      <a:gd name="connsiteX21" fmla="*/ 7720457 w 9720000"/>
                      <a:gd name="connsiteY21" fmla="*/ 1800000 h 1800000"/>
                      <a:gd name="connsiteX22" fmla="*/ 7220571 w 9720000"/>
                      <a:gd name="connsiteY22" fmla="*/ 1800000 h 1800000"/>
                      <a:gd name="connsiteX23" fmla="*/ 6429086 w 9720000"/>
                      <a:gd name="connsiteY23" fmla="*/ 1800000 h 1800000"/>
                      <a:gd name="connsiteX24" fmla="*/ 5929200 w 9720000"/>
                      <a:gd name="connsiteY24" fmla="*/ 1800000 h 1800000"/>
                      <a:gd name="connsiteX25" fmla="*/ 5332114 w 9720000"/>
                      <a:gd name="connsiteY25" fmla="*/ 1800000 h 1800000"/>
                      <a:gd name="connsiteX26" fmla="*/ 4443429 w 9720000"/>
                      <a:gd name="connsiteY26" fmla="*/ 1800000 h 1800000"/>
                      <a:gd name="connsiteX27" fmla="*/ 4040743 w 9720000"/>
                      <a:gd name="connsiteY27" fmla="*/ 1800000 h 1800000"/>
                      <a:gd name="connsiteX28" fmla="*/ 3638057 w 9720000"/>
                      <a:gd name="connsiteY28" fmla="*/ 1800000 h 1800000"/>
                      <a:gd name="connsiteX29" fmla="*/ 3235371 w 9720000"/>
                      <a:gd name="connsiteY29" fmla="*/ 1800000 h 1800000"/>
                      <a:gd name="connsiteX30" fmla="*/ 2443886 w 9720000"/>
                      <a:gd name="connsiteY30" fmla="*/ 1800000 h 1800000"/>
                      <a:gd name="connsiteX31" fmla="*/ 1944000 w 9720000"/>
                      <a:gd name="connsiteY31" fmla="*/ 1800000 h 1800000"/>
                      <a:gd name="connsiteX32" fmla="*/ 1152514 w 9720000"/>
                      <a:gd name="connsiteY32" fmla="*/ 1800000 h 1800000"/>
                      <a:gd name="connsiteX33" fmla="*/ 0 w 9720000"/>
                      <a:gd name="connsiteY33" fmla="*/ 1800000 h 1800000"/>
                      <a:gd name="connsiteX34" fmla="*/ 0 w 9720000"/>
                      <a:gd name="connsiteY34" fmla="*/ 1236000 h 1800000"/>
                      <a:gd name="connsiteX35" fmla="*/ 0 w 9720000"/>
                      <a:gd name="connsiteY35" fmla="*/ 600000 h 1800000"/>
                      <a:gd name="connsiteX36" fmla="*/ 0 w 9720000"/>
                      <a:gd name="connsiteY36" fmla="*/ 0 h 180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9720000" h="1800000" fill="none" extrusionOk="0">
                        <a:moveTo>
                          <a:pt x="0" y="0"/>
                        </a:moveTo>
                        <a:cubicBezTo>
                          <a:pt x="404126" y="-28857"/>
                          <a:pt x="544378" y="24347"/>
                          <a:pt x="888686" y="0"/>
                        </a:cubicBezTo>
                        <a:cubicBezTo>
                          <a:pt x="1232994" y="-24347"/>
                          <a:pt x="1204752" y="-26623"/>
                          <a:pt x="1485771" y="0"/>
                        </a:cubicBezTo>
                        <a:cubicBezTo>
                          <a:pt x="1766790" y="26623"/>
                          <a:pt x="1741231" y="-7320"/>
                          <a:pt x="1888457" y="0"/>
                        </a:cubicBezTo>
                        <a:cubicBezTo>
                          <a:pt x="2035683" y="7320"/>
                          <a:pt x="2303878" y="14317"/>
                          <a:pt x="2679943" y="0"/>
                        </a:cubicBezTo>
                        <a:cubicBezTo>
                          <a:pt x="3056008" y="-14317"/>
                          <a:pt x="3364793" y="-6444"/>
                          <a:pt x="3568629" y="0"/>
                        </a:cubicBezTo>
                        <a:cubicBezTo>
                          <a:pt x="3772465" y="6444"/>
                          <a:pt x="4037787" y="18484"/>
                          <a:pt x="4262914" y="0"/>
                        </a:cubicBezTo>
                        <a:cubicBezTo>
                          <a:pt x="4488041" y="-18484"/>
                          <a:pt x="4662643" y="5534"/>
                          <a:pt x="4762800" y="0"/>
                        </a:cubicBezTo>
                        <a:cubicBezTo>
                          <a:pt x="4862957" y="-5534"/>
                          <a:pt x="5048406" y="-15248"/>
                          <a:pt x="5165486" y="0"/>
                        </a:cubicBezTo>
                        <a:cubicBezTo>
                          <a:pt x="5282566" y="15248"/>
                          <a:pt x="5772582" y="3598"/>
                          <a:pt x="6054171" y="0"/>
                        </a:cubicBezTo>
                        <a:cubicBezTo>
                          <a:pt x="6335760" y="-3598"/>
                          <a:pt x="6366928" y="-1877"/>
                          <a:pt x="6651257" y="0"/>
                        </a:cubicBezTo>
                        <a:cubicBezTo>
                          <a:pt x="6935586" y="1877"/>
                          <a:pt x="7145904" y="18252"/>
                          <a:pt x="7539943" y="0"/>
                        </a:cubicBezTo>
                        <a:cubicBezTo>
                          <a:pt x="7933982" y="-18252"/>
                          <a:pt x="7763373" y="14666"/>
                          <a:pt x="7942629" y="0"/>
                        </a:cubicBezTo>
                        <a:cubicBezTo>
                          <a:pt x="8121885" y="-14666"/>
                          <a:pt x="8332789" y="-1638"/>
                          <a:pt x="8442514" y="0"/>
                        </a:cubicBezTo>
                        <a:cubicBezTo>
                          <a:pt x="8552239" y="1638"/>
                          <a:pt x="9455870" y="-55628"/>
                          <a:pt x="9720000" y="0"/>
                        </a:cubicBezTo>
                        <a:cubicBezTo>
                          <a:pt x="9701124" y="282350"/>
                          <a:pt x="9726866" y="449657"/>
                          <a:pt x="9720000" y="636000"/>
                        </a:cubicBezTo>
                        <a:cubicBezTo>
                          <a:pt x="9713134" y="822343"/>
                          <a:pt x="9733268" y="994929"/>
                          <a:pt x="9720000" y="1236000"/>
                        </a:cubicBezTo>
                        <a:cubicBezTo>
                          <a:pt x="9706732" y="1477071"/>
                          <a:pt x="9707813" y="1668726"/>
                          <a:pt x="9720000" y="1800000"/>
                        </a:cubicBezTo>
                        <a:cubicBezTo>
                          <a:pt x="9511712" y="1794660"/>
                          <a:pt x="9434392" y="1782950"/>
                          <a:pt x="9220114" y="1800000"/>
                        </a:cubicBezTo>
                        <a:cubicBezTo>
                          <a:pt x="9005836" y="1817050"/>
                          <a:pt x="8870010" y="1813468"/>
                          <a:pt x="8720229" y="1800000"/>
                        </a:cubicBezTo>
                        <a:cubicBezTo>
                          <a:pt x="8570448" y="1786532"/>
                          <a:pt x="8408623" y="1799538"/>
                          <a:pt x="8123143" y="1800000"/>
                        </a:cubicBezTo>
                        <a:cubicBezTo>
                          <a:pt x="7837663" y="1800462"/>
                          <a:pt x="7804313" y="1810518"/>
                          <a:pt x="7720457" y="1800000"/>
                        </a:cubicBezTo>
                        <a:cubicBezTo>
                          <a:pt x="7636601" y="1789482"/>
                          <a:pt x="7337723" y="1824872"/>
                          <a:pt x="7220571" y="1800000"/>
                        </a:cubicBezTo>
                        <a:cubicBezTo>
                          <a:pt x="7103419" y="1775128"/>
                          <a:pt x="6760608" y="1769735"/>
                          <a:pt x="6429086" y="1800000"/>
                        </a:cubicBezTo>
                        <a:cubicBezTo>
                          <a:pt x="6097564" y="1830265"/>
                          <a:pt x="6164378" y="1781703"/>
                          <a:pt x="5929200" y="1800000"/>
                        </a:cubicBezTo>
                        <a:cubicBezTo>
                          <a:pt x="5694022" y="1818297"/>
                          <a:pt x="5470804" y="1783904"/>
                          <a:pt x="5332114" y="1800000"/>
                        </a:cubicBezTo>
                        <a:cubicBezTo>
                          <a:pt x="5193424" y="1816096"/>
                          <a:pt x="4876723" y="1820702"/>
                          <a:pt x="4443429" y="1800000"/>
                        </a:cubicBezTo>
                        <a:cubicBezTo>
                          <a:pt x="4010136" y="1779298"/>
                          <a:pt x="4147925" y="1818339"/>
                          <a:pt x="4040743" y="1800000"/>
                        </a:cubicBezTo>
                        <a:cubicBezTo>
                          <a:pt x="3933561" y="1781661"/>
                          <a:pt x="3774075" y="1812757"/>
                          <a:pt x="3638057" y="1800000"/>
                        </a:cubicBezTo>
                        <a:cubicBezTo>
                          <a:pt x="3502039" y="1787243"/>
                          <a:pt x="3381814" y="1781960"/>
                          <a:pt x="3235371" y="1800000"/>
                        </a:cubicBezTo>
                        <a:cubicBezTo>
                          <a:pt x="3088928" y="1818040"/>
                          <a:pt x="2647322" y="1839558"/>
                          <a:pt x="2443886" y="1800000"/>
                        </a:cubicBezTo>
                        <a:cubicBezTo>
                          <a:pt x="2240450" y="1760442"/>
                          <a:pt x="2142468" y="1815407"/>
                          <a:pt x="1944000" y="1800000"/>
                        </a:cubicBezTo>
                        <a:cubicBezTo>
                          <a:pt x="1745532" y="1784593"/>
                          <a:pt x="1348054" y="1821087"/>
                          <a:pt x="1152514" y="1800000"/>
                        </a:cubicBezTo>
                        <a:cubicBezTo>
                          <a:pt x="956974" y="1778913"/>
                          <a:pt x="368155" y="1806046"/>
                          <a:pt x="0" y="1800000"/>
                        </a:cubicBezTo>
                        <a:cubicBezTo>
                          <a:pt x="-21469" y="1527436"/>
                          <a:pt x="13130" y="1455716"/>
                          <a:pt x="0" y="1236000"/>
                        </a:cubicBezTo>
                        <a:cubicBezTo>
                          <a:pt x="-13130" y="1016284"/>
                          <a:pt x="-24656" y="896941"/>
                          <a:pt x="0" y="600000"/>
                        </a:cubicBezTo>
                        <a:cubicBezTo>
                          <a:pt x="24656" y="303059"/>
                          <a:pt x="1755" y="267591"/>
                          <a:pt x="0" y="0"/>
                        </a:cubicBezTo>
                        <a:close/>
                      </a:path>
                      <a:path w="9720000" h="1800000" stroke="0" extrusionOk="0">
                        <a:moveTo>
                          <a:pt x="0" y="0"/>
                        </a:moveTo>
                        <a:cubicBezTo>
                          <a:pt x="174218" y="4448"/>
                          <a:pt x="288243" y="316"/>
                          <a:pt x="499886" y="0"/>
                        </a:cubicBezTo>
                        <a:cubicBezTo>
                          <a:pt x="711529" y="-316"/>
                          <a:pt x="948231" y="28672"/>
                          <a:pt x="1388571" y="0"/>
                        </a:cubicBezTo>
                        <a:cubicBezTo>
                          <a:pt x="1828912" y="-28672"/>
                          <a:pt x="1590213" y="-3359"/>
                          <a:pt x="1791257" y="0"/>
                        </a:cubicBezTo>
                        <a:cubicBezTo>
                          <a:pt x="1992301" y="3359"/>
                          <a:pt x="2022059" y="20025"/>
                          <a:pt x="2193943" y="0"/>
                        </a:cubicBezTo>
                        <a:cubicBezTo>
                          <a:pt x="2365827" y="-20025"/>
                          <a:pt x="2549246" y="25961"/>
                          <a:pt x="2888229" y="0"/>
                        </a:cubicBezTo>
                        <a:cubicBezTo>
                          <a:pt x="3227212" y="-25961"/>
                          <a:pt x="3307024" y="-29233"/>
                          <a:pt x="3485314" y="0"/>
                        </a:cubicBezTo>
                        <a:cubicBezTo>
                          <a:pt x="3663604" y="29233"/>
                          <a:pt x="4039904" y="9578"/>
                          <a:pt x="4276800" y="0"/>
                        </a:cubicBezTo>
                        <a:cubicBezTo>
                          <a:pt x="4513696" y="-9578"/>
                          <a:pt x="4539736" y="-24106"/>
                          <a:pt x="4776686" y="0"/>
                        </a:cubicBezTo>
                        <a:cubicBezTo>
                          <a:pt x="5013636" y="24106"/>
                          <a:pt x="5327235" y="36600"/>
                          <a:pt x="5665371" y="0"/>
                        </a:cubicBezTo>
                        <a:cubicBezTo>
                          <a:pt x="6003508" y="-36600"/>
                          <a:pt x="6084713" y="17014"/>
                          <a:pt x="6262457" y="0"/>
                        </a:cubicBezTo>
                        <a:cubicBezTo>
                          <a:pt x="6440201" y="-17014"/>
                          <a:pt x="6541521" y="12605"/>
                          <a:pt x="6762343" y="0"/>
                        </a:cubicBezTo>
                        <a:cubicBezTo>
                          <a:pt x="6983165" y="-12605"/>
                          <a:pt x="7061200" y="5235"/>
                          <a:pt x="7262229" y="0"/>
                        </a:cubicBezTo>
                        <a:cubicBezTo>
                          <a:pt x="7463258" y="-5235"/>
                          <a:pt x="7566611" y="1853"/>
                          <a:pt x="7859314" y="0"/>
                        </a:cubicBezTo>
                        <a:cubicBezTo>
                          <a:pt x="8152018" y="-1853"/>
                          <a:pt x="8240817" y="-7447"/>
                          <a:pt x="8359200" y="0"/>
                        </a:cubicBezTo>
                        <a:cubicBezTo>
                          <a:pt x="8477583" y="7447"/>
                          <a:pt x="8773755" y="32168"/>
                          <a:pt x="9053486" y="0"/>
                        </a:cubicBezTo>
                        <a:cubicBezTo>
                          <a:pt x="9333217" y="-32168"/>
                          <a:pt x="9407947" y="-5011"/>
                          <a:pt x="9720000" y="0"/>
                        </a:cubicBezTo>
                        <a:cubicBezTo>
                          <a:pt x="9721636" y="239202"/>
                          <a:pt x="9740165" y="464591"/>
                          <a:pt x="9720000" y="600000"/>
                        </a:cubicBezTo>
                        <a:cubicBezTo>
                          <a:pt x="9699835" y="735409"/>
                          <a:pt x="9705619" y="928163"/>
                          <a:pt x="9720000" y="1236000"/>
                        </a:cubicBezTo>
                        <a:cubicBezTo>
                          <a:pt x="9734381" y="1543837"/>
                          <a:pt x="9725798" y="1604827"/>
                          <a:pt x="9720000" y="1800000"/>
                        </a:cubicBezTo>
                        <a:cubicBezTo>
                          <a:pt x="9502096" y="1796277"/>
                          <a:pt x="9361715" y="1787030"/>
                          <a:pt x="9220114" y="1800000"/>
                        </a:cubicBezTo>
                        <a:cubicBezTo>
                          <a:pt x="9078513" y="1812970"/>
                          <a:pt x="8683933" y="1773922"/>
                          <a:pt x="8525829" y="1800000"/>
                        </a:cubicBezTo>
                        <a:cubicBezTo>
                          <a:pt x="8367725" y="1826078"/>
                          <a:pt x="8131118" y="1782128"/>
                          <a:pt x="7831543" y="1800000"/>
                        </a:cubicBezTo>
                        <a:cubicBezTo>
                          <a:pt x="7531968" y="1817872"/>
                          <a:pt x="7573603" y="1806776"/>
                          <a:pt x="7428857" y="1800000"/>
                        </a:cubicBezTo>
                        <a:cubicBezTo>
                          <a:pt x="7284111" y="1793224"/>
                          <a:pt x="6883929" y="1787983"/>
                          <a:pt x="6540171" y="1800000"/>
                        </a:cubicBezTo>
                        <a:cubicBezTo>
                          <a:pt x="6196413" y="1812017"/>
                          <a:pt x="6007397" y="1788148"/>
                          <a:pt x="5845886" y="1800000"/>
                        </a:cubicBezTo>
                        <a:cubicBezTo>
                          <a:pt x="5684375" y="1811852"/>
                          <a:pt x="5180711" y="1806665"/>
                          <a:pt x="4957200" y="1800000"/>
                        </a:cubicBezTo>
                        <a:cubicBezTo>
                          <a:pt x="4733689" y="1793335"/>
                          <a:pt x="4555353" y="1809705"/>
                          <a:pt x="4262914" y="1800000"/>
                        </a:cubicBezTo>
                        <a:cubicBezTo>
                          <a:pt x="3970475" y="1790295"/>
                          <a:pt x="3974419" y="1785250"/>
                          <a:pt x="3860229" y="1800000"/>
                        </a:cubicBezTo>
                        <a:cubicBezTo>
                          <a:pt x="3746040" y="1814750"/>
                          <a:pt x="3188157" y="1801421"/>
                          <a:pt x="2971543" y="1800000"/>
                        </a:cubicBezTo>
                        <a:cubicBezTo>
                          <a:pt x="2754929" y="1798579"/>
                          <a:pt x="2629320" y="1815283"/>
                          <a:pt x="2471657" y="1800000"/>
                        </a:cubicBezTo>
                        <a:cubicBezTo>
                          <a:pt x="2313994" y="1784717"/>
                          <a:pt x="2153984" y="1785194"/>
                          <a:pt x="2068971" y="1800000"/>
                        </a:cubicBezTo>
                        <a:cubicBezTo>
                          <a:pt x="1983958" y="1814806"/>
                          <a:pt x="1707693" y="1780101"/>
                          <a:pt x="1471886" y="1800000"/>
                        </a:cubicBezTo>
                        <a:cubicBezTo>
                          <a:pt x="1236079" y="1819899"/>
                          <a:pt x="672027" y="1873246"/>
                          <a:pt x="0" y="1800000"/>
                        </a:cubicBezTo>
                        <a:cubicBezTo>
                          <a:pt x="-7842" y="1656189"/>
                          <a:pt x="-23755" y="1464417"/>
                          <a:pt x="0" y="1236000"/>
                        </a:cubicBezTo>
                        <a:cubicBezTo>
                          <a:pt x="23755" y="1007583"/>
                          <a:pt x="3639" y="931458"/>
                          <a:pt x="0" y="636000"/>
                        </a:cubicBezTo>
                        <a:cubicBezTo>
                          <a:pt x="-3639" y="340542"/>
                          <a:pt x="-15712" y="225493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72000" rIns="9144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de-DE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Aussage der Kurzgeschichte: </a:t>
            </a:r>
          </a:p>
          <a:p>
            <a:pPr algn="ctr">
              <a:spcAft>
                <a:spcPts val="600"/>
              </a:spcAft>
            </a:pPr>
            <a:r>
              <a:rPr lang="de-DE" sz="24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Die Geschichte schildert die Wahrnehmungen eines jungen Mädchens, das an Magersucht erkrankt ist und das sich selbst belügt. </a:t>
            </a:r>
            <a:endParaRPr lang="de-DE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53B5F6B-4029-454F-9138-5A399B2957A9}"/>
              </a:ext>
            </a:extLst>
          </p:cNvPr>
          <p:cNvSpPr txBox="1"/>
          <p:nvPr/>
        </p:nvSpPr>
        <p:spPr>
          <a:xfrm>
            <a:off x="770562" y="914400"/>
            <a:ext cx="6332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Kurzgeschichte | Den Titel deuten</a:t>
            </a:r>
          </a:p>
        </p:txBody>
      </p:sp>
    </p:spTree>
    <p:extLst>
      <p:ext uri="{BB962C8B-B14F-4D97-AF65-F5344CB8AC3E}">
        <p14:creationId xmlns:p14="http://schemas.microsoft.com/office/powerpoint/2010/main" val="12546423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3210AEB9C6C1D47A2B91A598459B71B" ma:contentTypeVersion="" ma:contentTypeDescription="Ein neues Dokument erstellen." ma:contentTypeScope="" ma:versionID="8ba66cf68cd64ab1849fbd83ae1ffe9d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638936-F2E1-42DD-9CDD-7A0B3B8059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696b60-0389-45c2-bb8c-032517eb46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B952B9-E30B-4AF7-A3D5-D9D0765571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F87AB0-46AA-4944-9516-CDDA9C5B3696}">
  <ds:schemaRefs>
    <ds:schemaRef ds:uri="55696b60-0389-45c2-bb8c-032517eb46a2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Microsoft Macintosh PowerPoint</Application>
  <PresentationFormat>Breitbild</PresentationFormat>
  <Paragraphs>76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Lucida Handwriting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Eckart Schlottmann</dc:creator>
  <cp:lastModifiedBy>Eckart Schlottmann</cp:lastModifiedBy>
  <cp:revision>31</cp:revision>
  <dcterms:created xsi:type="dcterms:W3CDTF">2020-03-27T13:49:24Z</dcterms:created>
  <dcterms:modified xsi:type="dcterms:W3CDTF">2021-05-18T06:29:02Z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0x01010053210AEB9C6C1D47A2B91A598459B71B</vt:lpwstr>
  </property>
</Properties>
</file>